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3"/>
  </p:notesMasterIdLst>
  <p:sldIdLst>
    <p:sldId id="263" r:id="rId2"/>
  </p:sldIdLst>
  <p:sldSz cx="32399288" cy="35999738"/>
  <p:notesSz cx="37947600" cy="54406800"/>
  <p:defaultTextStyle>
    <a:defPPr>
      <a:defRPr lang="en-US"/>
    </a:defPPr>
    <a:lvl1pPr marL="0" algn="l" defTabSz="6147407" rtl="0" eaLnBrk="1" latinLnBrk="0" hangingPunct="1">
      <a:defRPr sz="12159" kern="1200">
        <a:solidFill>
          <a:schemeClr val="tx1"/>
        </a:solidFill>
        <a:latin typeface="+mn-lt"/>
        <a:ea typeface="+mn-ea"/>
        <a:cs typeface="+mn-cs"/>
      </a:defRPr>
    </a:lvl1pPr>
    <a:lvl2pPr marL="3073703" algn="l" defTabSz="6147407" rtl="0" eaLnBrk="1" latinLnBrk="0" hangingPunct="1">
      <a:defRPr sz="12159" kern="1200">
        <a:solidFill>
          <a:schemeClr val="tx1"/>
        </a:solidFill>
        <a:latin typeface="+mn-lt"/>
        <a:ea typeface="+mn-ea"/>
        <a:cs typeface="+mn-cs"/>
      </a:defRPr>
    </a:lvl2pPr>
    <a:lvl3pPr marL="6147407" algn="l" defTabSz="6147407" rtl="0" eaLnBrk="1" latinLnBrk="0" hangingPunct="1">
      <a:defRPr sz="12159" kern="1200">
        <a:solidFill>
          <a:schemeClr val="tx1"/>
        </a:solidFill>
        <a:latin typeface="+mn-lt"/>
        <a:ea typeface="+mn-ea"/>
        <a:cs typeface="+mn-cs"/>
      </a:defRPr>
    </a:lvl3pPr>
    <a:lvl4pPr marL="9221112" algn="l" defTabSz="6147407" rtl="0" eaLnBrk="1" latinLnBrk="0" hangingPunct="1">
      <a:defRPr sz="12159" kern="1200">
        <a:solidFill>
          <a:schemeClr val="tx1"/>
        </a:solidFill>
        <a:latin typeface="+mn-lt"/>
        <a:ea typeface="+mn-ea"/>
        <a:cs typeface="+mn-cs"/>
      </a:defRPr>
    </a:lvl4pPr>
    <a:lvl5pPr marL="12294817" algn="l" defTabSz="6147407" rtl="0" eaLnBrk="1" latinLnBrk="0" hangingPunct="1">
      <a:defRPr sz="12159" kern="1200">
        <a:solidFill>
          <a:schemeClr val="tx1"/>
        </a:solidFill>
        <a:latin typeface="+mn-lt"/>
        <a:ea typeface="+mn-ea"/>
        <a:cs typeface="+mn-cs"/>
      </a:defRPr>
    </a:lvl5pPr>
    <a:lvl6pPr marL="15368521" algn="l" defTabSz="6147407" rtl="0" eaLnBrk="1" latinLnBrk="0" hangingPunct="1">
      <a:defRPr sz="12159" kern="1200">
        <a:solidFill>
          <a:schemeClr val="tx1"/>
        </a:solidFill>
        <a:latin typeface="+mn-lt"/>
        <a:ea typeface="+mn-ea"/>
        <a:cs typeface="+mn-cs"/>
      </a:defRPr>
    </a:lvl6pPr>
    <a:lvl7pPr marL="18442224" algn="l" defTabSz="6147407" rtl="0" eaLnBrk="1" latinLnBrk="0" hangingPunct="1">
      <a:defRPr sz="12159" kern="1200">
        <a:solidFill>
          <a:schemeClr val="tx1"/>
        </a:solidFill>
        <a:latin typeface="+mn-lt"/>
        <a:ea typeface="+mn-ea"/>
        <a:cs typeface="+mn-cs"/>
      </a:defRPr>
    </a:lvl7pPr>
    <a:lvl8pPr marL="21515928" algn="l" defTabSz="6147407" rtl="0" eaLnBrk="1" latinLnBrk="0" hangingPunct="1">
      <a:defRPr sz="12159" kern="1200">
        <a:solidFill>
          <a:schemeClr val="tx1"/>
        </a:solidFill>
        <a:latin typeface="+mn-lt"/>
        <a:ea typeface="+mn-ea"/>
        <a:cs typeface="+mn-cs"/>
      </a:defRPr>
    </a:lvl8pPr>
    <a:lvl9pPr marL="24589633" algn="l" defTabSz="6147407" rtl="0" eaLnBrk="1" latinLnBrk="0" hangingPunct="1">
      <a:defRPr sz="12159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1339" userDrawn="1">
          <p15:clr>
            <a:srgbClr val="A4A3A4"/>
          </p15:clr>
        </p15:guide>
        <p15:guide id="2" pos="7656" userDrawn="1">
          <p15:clr>
            <a:srgbClr val="A4A3A4"/>
          </p15:clr>
        </p15:guide>
        <p15:guide id="3" pos="10208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CC00"/>
    <a:srgbClr val="CFDDED"/>
    <a:srgbClr val="FF3399"/>
    <a:srgbClr val="396F3E"/>
    <a:srgbClr val="1B8E00"/>
    <a:srgbClr val="00B050"/>
    <a:srgbClr val="83D400"/>
    <a:srgbClr val="82D300"/>
    <a:srgbClr val="00CC00"/>
    <a:srgbClr val="E6C61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enhum Estilo, Nenhuma Grade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F2DE63D5-997A-4646-A377-4702673A728D}" styleName="Estilo Claro 2 - Ênfase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EB344D84-9AFB-497E-A393-DC336BA19D2E}" styleName="Estilo Médio 3 - Ênfase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6765" autoAdjust="0"/>
    <p:restoredTop sz="94096" autoAdjust="0"/>
  </p:normalViewPr>
  <p:slideViewPr>
    <p:cSldViewPr snapToGrid="0">
      <p:cViewPr varScale="1">
        <p:scale>
          <a:sx n="16" d="100"/>
          <a:sy n="16" d="100"/>
        </p:scale>
        <p:origin x="2814" y="378"/>
      </p:cViewPr>
      <p:guideLst>
        <p:guide orient="horz" pos="11339"/>
        <p:guide pos="7656"/>
        <p:guide pos="1020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microsoft.com/office/2015/10/relationships/revisionInfo" Target="revisionInfo.xml"/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3"/>
            <a:ext cx="16443968" cy="2720340"/>
          </a:xfrm>
          <a:prstGeom prst="rect">
            <a:avLst/>
          </a:prstGeom>
        </p:spPr>
        <p:txBody>
          <a:bodyPr vert="horz" lIns="527908" tIns="263951" rIns="527908" bIns="263951" rtlCol="0"/>
          <a:lstStyle>
            <a:lvl1pPr algn="l">
              <a:defRPr sz="66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21494862" y="3"/>
            <a:ext cx="16443968" cy="2720340"/>
          </a:xfrm>
          <a:prstGeom prst="rect">
            <a:avLst/>
          </a:prstGeom>
        </p:spPr>
        <p:txBody>
          <a:bodyPr vert="horz" lIns="527908" tIns="263951" rIns="527908" bIns="263951" rtlCol="0"/>
          <a:lstStyle>
            <a:lvl1pPr algn="r">
              <a:defRPr sz="6600"/>
            </a:lvl1pPr>
          </a:lstStyle>
          <a:p>
            <a:fld id="{7B0E8FA9-8B5F-4493-A208-FBBD06A1EBF4}" type="datetimeFigureOut">
              <a:rPr lang="en-US" smtClean="0"/>
              <a:t>3/1/2018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793288" y="4076700"/>
            <a:ext cx="18361025" cy="204025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527908" tIns="263951" rIns="527908" bIns="263951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3794764" y="25843241"/>
            <a:ext cx="30358078" cy="24483060"/>
          </a:xfrm>
          <a:prstGeom prst="rect">
            <a:avLst/>
          </a:prstGeom>
        </p:spPr>
        <p:txBody>
          <a:bodyPr vert="horz" lIns="527908" tIns="263951" rIns="527908" bIns="263951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51677021"/>
            <a:ext cx="16443968" cy="2720340"/>
          </a:xfrm>
          <a:prstGeom prst="rect">
            <a:avLst/>
          </a:prstGeom>
        </p:spPr>
        <p:txBody>
          <a:bodyPr vert="horz" lIns="527908" tIns="263951" rIns="527908" bIns="263951" rtlCol="0" anchor="b"/>
          <a:lstStyle>
            <a:lvl1pPr algn="l">
              <a:defRPr sz="66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21494862" y="51677021"/>
            <a:ext cx="16443968" cy="2720340"/>
          </a:xfrm>
          <a:prstGeom prst="rect">
            <a:avLst/>
          </a:prstGeom>
        </p:spPr>
        <p:txBody>
          <a:bodyPr vert="horz" lIns="527908" tIns="263951" rIns="527908" bIns="263951" rtlCol="0" anchor="b"/>
          <a:lstStyle>
            <a:lvl1pPr algn="r">
              <a:defRPr sz="6600"/>
            </a:lvl1pPr>
          </a:lstStyle>
          <a:p>
            <a:fld id="{CD15AFD9-35F1-4A8D-8AD3-EDB948176196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53156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6147407" rtl="0" eaLnBrk="1" latinLnBrk="0" hangingPunct="1">
      <a:defRPr sz="8037" kern="1200">
        <a:solidFill>
          <a:schemeClr val="tx1"/>
        </a:solidFill>
        <a:latin typeface="+mn-lt"/>
        <a:ea typeface="+mn-ea"/>
        <a:cs typeface="+mn-cs"/>
      </a:defRPr>
    </a:lvl1pPr>
    <a:lvl2pPr marL="3073703" algn="l" defTabSz="6147407" rtl="0" eaLnBrk="1" latinLnBrk="0" hangingPunct="1">
      <a:defRPr sz="8037" kern="1200">
        <a:solidFill>
          <a:schemeClr val="tx1"/>
        </a:solidFill>
        <a:latin typeface="+mn-lt"/>
        <a:ea typeface="+mn-ea"/>
        <a:cs typeface="+mn-cs"/>
      </a:defRPr>
    </a:lvl2pPr>
    <a:lvl3pPr marL="6147407" algn="l" defTabSz="6147407" rtl="0" eaLnBrk="1" latinLnBrk="0" hangingPunct="1">
      <a:defRPr sz="8037" kern="1200">
        <a:solidFill>
          <a:schemeClr val="tx1"/>
        </a:solidFill>
        <a:latin typeface="+mn-lt"/>
        <a:ea typeface="+mn-ea"/>
        <a:cs typeface="+mn-cs"/>
      </a:defRPr>
    </a:lvl3pPr>
    <a:lvl4pPr marL="9221112" algn="l" defTabSz="6147407" rtl="0" eaLnBrk="1" latinLnBrk="0" hangingPunct="1">
      <a:defRPr sz="8037" kern="1200">
        <a:solidFill>
          <a:schemeClr val="tx1"/>
        </a:solidFill>
        <a:latin typeface="+mn-lt"/>
        <a:ea typeface="+mn-ea"/>
        <a:cs typeface="+mn-cs"/>
      </a:defRPr>
    </a:lvl4pPr>
    <a:lvl5pPr marL="12294817" algn="l" defTabSz="6147407" rtl="0" eaLnBrk="1" latinLnBrk="0" hangingPunct="1">
      <a:defRPr sz="8037" kern="1200">
        <a:solidFill>
          <a:schemeClr val="tx1"/>
        </a:solidFill>
        <a:latin typeface="+mn-lt"/>
        <a:ea typeface="+mn-ea"/>
        <a:cs typeface="+mn-cs"/>
      </a:defRPr>
    </a:lvl5pPr>
    <a:lvl6pPr marL="15368521" algn="l" defTabSz="6147407" rtl="0" eaLnBrk="1" latinLnBrk="0" hangingPunct="1">
      <a:defRPr sz="8037" kern="1200">
        <a:solidFill>
          <a:schemeClr val="tx1"/>
        </a:solidFill>
        <a:latin typeface="+mn-lt"/>
        <a:ea typeface="+mn-ea"/>
        <a:cs typeface="+mn-cs"/>
      </a:defRPr>
    </a:lvl6pPr>
    <a:lvl7pPr marL="18442224" algn="l" defTabSz="6147407" rtl="0" eaLnBrk="1" latinLnBrk="0" hangingPunct="1">
      <a:defRPr sz="8037" kern="1200">
        <a:solidFill>
          <a:schemeClr val="tx1"/>
        </a:solidFill>
        <a:latin typeface="+mn-lt"/>
        <a:ea typeface="+mn-ea"/>
        <a:cs typeface="+mn-cs"/>
      </a:defRPr>
    </a:lvl7pPr>
    <a:lvl8pPr marL="21515928" algn="l" defTabSz="6147407" rtl="0" eaLnBrk="1" latinLnBrk="0" hangingPunct="1">
      <a:defRPr sz="8037" kern="1200">
        <a:solidFill>
          <a:schemeClr val="tx1"/>
        </a:solidFill>
        <a:latin typeface="+mn-lt"/>
        <a:ea typeface="+mn-ea"/>
        <a:cs typeface="+mn-cs"/>
      </a:defRPr>
    </a:lvl8pPr>
    <a:lvl9pPr marL="24589633" algn="l" defTabSz="6147407" rtl="0" eaLnBrk="1" latinLnBrk="0" hangingPunct="1">
      <a:defRPr sz="8037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15AFD9-35F1-4A8D-8AD3-EDB948176196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601329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069676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/>
          <p:cNvSpPr>
            <a:spLocks noGrp="1"/>
          </p:cNvSpPr>
          <p:nvPr>
            <p:ph type="title" hasCustomPrompt="1"/>
          </p:nvPr>
        </p:nvSpPr>
        <p:spPr>
          <a:xfrm>
            <a:off x="1620280" y="1442707"/>
            <a:ext cx="29158736" cy="3185069"/>
          </a:xfrm>
          <a:prstGeom prst="rect">
            <a:avLst/>
          </a:prstGeom>
        </p:spPr>
        <p:txBody>
          <a:bodyPr/>
          <a:lstStyle>
            <a:lvl1pPr>
              <a:defRPr sz="1016"/>
            </a:lvl1pPr>
          </a:lstStyle>
          <a:p>
            <a:r>
              <a:rPr lang="en-US" sz="464" i="1" dirty="0">
                <a:solidFill>
                  <a:schemeClr val="bg1"/>
                </a:solidFill>
                <a:latin typeface="Arial Black" pitchFamily="34" charset="0"/>
              </a:rPr>
              <a:t>This is a Scientific Poster Template created by </a:t>
            </a:r>
            <a:r>
              <a:rPr lang="en-US" sz="464" i="1" dirty="0" err="1">
                <a:solidFill>
                  <a:schemeClr val="bg1"/>
                </a:solidFill>
                <a:latin typeface="Arial Black" pitchFamily="34" charset="0"/>
              </a:rPr>
              <a:t>Graphicsland</a:t>
            </a:r>
            <a:r>
              <a:rPr lang="en-US" sz="464" i="1" dirty="0">
                <a:solidFill>
                  <a:schemeClr val="bg1"/>
                </a:solidFill>
                <a:latin typeface="Arial Black" pitchFamily="34" charset="0"/>
              </a:rPr>
              <a:t> &amp; Makesigns.com</a:t>
            </a:r>
            <a:br>
              <a:rPr lang="en-US" sz="464" i="1" dirty="0">
                <a:solidFill>
                  <a:schemeClr val="bg1"/>
                </a:solidFill>
                <a:latin typeface="Arial Black" pitchFamily="34" charset="0"/>
              </a:rPr>
            </a:br>
            <a:r>
              <a:rPr lang="en-US" sz="464" i="1" dirty="0">
                <a:solidFill>
                  <a:schemeClr val="bg1"/>
                </a:solidFill>
                <a:latin typeface="Arial Black" pitchFamily="34" charset="0"/>
              </a:rPr>
              <a:t>Your poster title would go on these lines</a:t>
            </a:r>
            <a:endParaRPr lang="en-US" dirty="0"/>
          </a:p>
        </p:txBody>
      </p:sp>
      <p:sp>
        <p:nvSpPr>
          <p:cNvPr id="17" name="Text Placeholder 16"/>
          <p:cNvSpPr>
            <a:spLocks noGrp="1"/>
          </p:cNvSpPr>
          <p:nvPr>
            <p:ph type="body" sz="quarter" idx="10" hasCustomPrompt="1"/>
          </p:nvPr>
        </p:nvSpPr>
        <p:spPr>
          <a:xfrm>
            <a:off x="1474199" y="4292990"/>
            <a:ext cx="29450915" cy="3569029"/>
          </a:xfrm>
          <a:prstGeom prst="rect">
            <a:avLst/>
          </a:prstGeom>
        </p:spPr>
        <p:txBody>
          <a:bodyPr/>
          <a:lstStyle>
            <a:lvl1pPr>
              <a:defRPr sz="1016" baseline="0"/>
            </a:lvl1pPr>
          </a:lstStyle>
          <a:p>
            <a:pPr algn="ctr"/>
            <a:r>
              <a:rPr lang="en-US" sz="422" dirty="0">
                <a:solidFill>
                  <a:schemeClr val="bg1"/>
                </a:solidFill>
              </a:rPr>
              <a:t>Author names go here. Press Enter to start a new line and add University or School Information</a:t>
            </a:r>
          </a:p>
        </p:txBody>
      </p:sp>
    </p:spTree>
    <p:extLst>
      <p:ext uri="{BB962C8B-B14F-4D97-AF65-F5344CB8AC3E}">
        <p14:creationId xmlns:p14="http://schemas.microsoft.com/office/powerpoint/2010/main" val="1545946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543429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</p:sldLayoutIdLst>
  <p:txStyles>
    <p:titleStyle>
      <a:lvl1pPr algn="ctr" defTabSz="331765" rtl="0" eaLnBrk="1" latinLnBrk="0" hangingPunct="1">
        <a:spcBef>
          <a:spcPct val="0"/>
        </a:spcBef>
        <a:buNone/>
        <a:defRPr sz="1016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331765" rtl="0" eaLnBrk="1" latinLnBrk="0" hangingPunct="1">
        <a:spcBef>
          <a:spcPct val="20000"/>
        </a:spcBef>
        <a:buFont typeface="Arial" pitchFamily="34" charset="0"/>
        <a:buNone/>
        <a:defRPr sz="1016" kern="1200">
          <a:solidFill>
            <a:schemeClr val="tx1"/>
          </a:solidFill>
          <a:latin typeface="+mn-lt"/>
          <a:ea typeface="+mn-ea"/>
          <a:cs typeface="+mn-cs"/>
        </a:defRPr>
      </a:lvl1pPr>
      <a:lvl2pPr marL="269561" indent="-103676" algn="l" defTabSz="331765" rtl="0" eaLnBrk="1" latinLnBrk="0" hangingPunct="1">
        <a:spcBef>
          <a:spcPct val="20000"/>
        </a:spcBef>
        <a:buFont typeface="Arial" pitchFamily="34" charset="0"/>
        <a:buChar char="–"/>
        <a:defRPr sz="1016" kern="1200">
          <a:solidFill>
            <a:schemeClr val="tx1"/>
          </a:solidFill>
          <a:latin typeface="+mn-lt"/>
          <a:ea typeface="+mn-ea"/>
          <a:cs typeface="+mn-cs"/>
        </a:defRPr>
      </a:lvl2pPr>
      <a:lvl3pPr marL="414708" indent="-82942" algn="l" defTabSz="331765" rtl="0" eaLnBrk="1" latinLnBrk="0" hangingPunct="1">
        <a:spcBef>
          <a:spcPct val="20000"/>
        </a:spcBef>
        <a:buFont typeface="Arial" pitchFamily="34" charset="0"/>
        <a:buChar char="•"/>
        <a:defRPr sz="868" kern="1200">
          <a:solidFill>
            <a:schemeClr val="tx1"/>
          </a:solidFill>
          <a:latin typeface="+mn-lt"/>
          <a:ea typeface="+mn-ea"/>
          <a:cs typeface="+mn-cs"/>
        </a:defRPr>
      </a:lvl3pPr>
      <a:lvl4pPr marL="580590" indent="-82942" algn="l" defTabSz="331765" rtl="0" eaLnBrk="1" latinLnBrk="0" hangingPunct="1">
        <a:spcBef>
          <a:spcPct val="20000"/>
        </a:spcBef>
        <a:buFont typeface="Arial" pitchFamily="34" charset="0"/>
        <a:buChar char="–"/>
        <a:defRPr sz="731" kern="1200">
          <a:solidFill>
            <a:schemeClr val="tx1"/>
          </a:solidFill>
          <a:latin typeface="+mn-lt"/>
          <a:ea typeface="+mn-ea"/>
          <a:cs typeface="+mn-cs"/>
        </a:defRPr>
      </a:lvl4pPr>
      <a:lvl5pPr marL="746474" indent="-82942" algn="l" defTabSz="331765" rtl="0" eaLnBrk="1" latinLnBrk="0" hangingPunct="1">
        <a:spcBef>
          <a:spcPct val="20000"/>
        </a:spcBef>
        <a:buFont typeface="Arial" pitchFamily="34" charset="0"/>
        <a:buChar char="»"/>
        <a:defRPr sz="731" kern="1200">
          <a:solidFill>
            <a:schemeClr val="tx1"/>
          </a:solidFill>
          <a:latin typeface="+mn-lt"/>
          <a:ea typeface="+mn-ea"/>
          <a:cs typeface="+mn-cs"/>
        </a:defRPr>
      </a:lvl5pPr>
      <a:lvl6pPr marL="912358" indent="-82942" algn="l" defTabSz="331765" rtl="0" eaLnBrk="1" latinLnBrk="0" hangingPunct="1">
        <a:spcBef>
          <a:spcPct val="20000"/>
        </a:spcBef>
        <a:buFont typeface="Arial" pitchFamily="34" charset="0"/>
        <a:buChar char="•"/>
        <a:defRPr sz="731" kern="1200">
          <a:solidFill>
            <a:schemeClr val="tx1"/>
          </a:solidFill>
          <a:latin typeface="+mn-lt"/>
          <a:ea typeface="+mn-ea"/>
          <a:cs typeface="+mn-cs"/>
        </a:defRPr>
      </a:lvl6pPr>
      <a:lvl7pPr marL="1078240" indent="-82942" algn="l" defTabSz="331765" rtl="0" eaLnBrk="1" latinLnBrk="0" hangingPunct="1">
        <a:spcBef>
          <a:spcPct val="20000"/>
        </a:spcBef>
        <a:buFont typeface="Arial" pitchFamily="34" charset="0"/>
        <a:buChar char="•"/>
        <a:defRPr sz="731" kern="1200">
          <a:solidFill>
            <a:schemeClr val="tx1"/>
          </a:solidFill>
          <a:latin typeface="+mn-lt"/>
          <a:ea typeface="+mn-ea"/>
          <a:cs typeface="+mn-cs"/>
        </a:defRPr>
      </a:lvl7pPr>
      <a:lvl8pPr marL="1244123" indent="-82942" algn="l" defTabSz="331765" rtl="0" eaLnBrk="1" latinLnBrk="0" hangingPunct="1">
        <a:spcBef>
          <a:spcPct val="20000"/>
        </a:spcBef>
        <a:buFont typeface="Arial" pitchFamily="34" charset="0"/>
        <a:buChar char="•"/>
        <a:defRPr sz="731" kern="1200">
          <a:solidFill>
            <a:schemeClr val="tx1"/>
          </a:solidFill>
          <a:latin typeface="+mn-lt"/>
          <a:ea typeface="+mn-ea"/>
          <a:cs typeface="+mn-cs"/>
        </a:defRPr>
      </a:lvl8pPr>
      <a:lvl9pPr marL="1410006" indent="-82942" algn="l" defTabSz="331765" rtl="0" eaLnBrk="1" latinLnBrk="0" hangingPunct="1">
        <a:spcBef>
          <a:spcPct val="20000"/>
        </a:spcBef>
        <a:buFont typeface="Arial" pitchFamily="34" charset="0"/>
        <a:buChar char="•"/>
        <a:defRPr sz="731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31765" rtl="0" eaLnBrk="1" latinLnBrk="0" hangingPunct="1">
        <a:defRPr sz="656" kern="1200">
          <a:solidFill>
            <a:schemeClr val="tx1"/>
          </a:solidFill>
          <a:latin typeface="+mn-lt"/>
          <a:ea typeface="+mn-ea"/>
          <a:cs typeface="+mn-cs"/>
        </a:defRPr>
      </a:lvl1pPr>
      <a:lvl2pPr marL="165883" algn="l" defTabSz="331765" rtl="0" eaLnBrk="1" latinLnBrk="0" hangingPunct="1">
        <a:defRPr sz="656" kern="1200">
          <a:solidFill>
            <a:schemeClr val="tx1"/>
          </a:solidFill>
          <a:latin typeface="+mn-lt"/>
          <a:ea typeface="+mn-ea"/>
          <a:cs typeface="+mn-cs"/>
        </a:defRPr>
      </a:lvl2pPr>
      <a:lvl3pPr marL="331765" algn="l" defTabSz="331765" rtl="0" eaLnBrk="1" latinLnBrk="0" hangingPunct="1">
        <a:defRPr sz="656" kern="1200">
          <a:solidFill>
            <a:schemeClr val="tx1"/>
          </a:solidFill>
          <a:latin typeface="+mn-lt"/>
          <a:ea typeface="+mn-ea"/>
          <a:cs typeface="+mn-cs"/>
        </a:defRPr>
      </a:lvl3pPr>
      <a:lvl4pPr marL="497650" algn="l" defTabSz="331765" rtl="0" eaLnBrk="1" latinLnBrk="0" hangingPunct="1">
        <a:defRPr sz="656" kern="1200">
          <a:solidFill>
            <a:schemeClr val="tx1"/>
          </a:solidFill>
          <a:latin typeface="+mn-lt"/>
          <a:ea typeface="+mn-ea"/>
          <a:cs typeface="+mn-cs"/>
        </a:defRPr>
      </a:lvl4pPr>
      <a:lvl5pPr marL="663533" algn="l" defTabSz="331765" rtl="0" eaLnBrk="1" latinLnBrk="0" hangingPunct="1">
        <a:defRPr sz="656" kern="1200">
          <a:solidFill>
            <a:schemeClr val="tx1"/>
          </a:solidFill>
          <a:latin typeface="+mn-lt"/>
          <a:ea typeface="+mn-ea"/>
          <a:cs typeface="+mn-cs"/>
        </a:defRPr>
      </a:lvl5pPr>
      <a:lvl6pPr marL="829415" algn="l" defTabSz="331765" rtl="0" eaLnBrk="1" latinLnBrk="0" hangingPunct="1">
        <a:defRPr sz="656" kern="1200">
          <a:solidFill>
            <a:schemeClr val="tx1"/>
          </a:solidFill>
          <a:latin typeface="+mn-lt"/>
          <a:ea typeface="+mn-ea"/>
          <a:cs typeface="+mn-cs"/>
        </a:defRPr>
      </a:lvl6pPr>
      <a:lvl7pPr marL="995298" algn="l" defTabSz="331765" rtl="0" eaLnBrk="1" latinLnBrk="0" hangingPunct="1">
        <a:defRPr sz="656" kern="1200">
          <a:solidFill>
            <a:schemeClr val="tx1"/>
          </a:solidFill>
          <a:latin typeface="+mn-lt"/>
          <a:ea typeface="+mn-ea"/>
          <a:cs typeface="+mn-cs"/>
        </a:defRPr>
      </a:lvl7pPr>
      <a:lvl8pPr marL="1161180" algn="l" defTabSz="331765" rtl="0" eaLnBrk="1" latinLnBrk="0" hangingPunct="1">
        <a:defRPr sz="656" kern="1200">
          <a:solidFill>
            <a:schemeClr val="tx1"/>
          </a:solidFill>
          <a:latin typeface="+mn-lt"/>
          <a:ea typeface="+mn-ea"/>
          <a:cs typeface="+mn-cs"/>
        </a:defRPr>
      </a:lvl8pPr>
      <a:lvl9pPr marL="1327064" algn="l" defTabSz="331765" rtl="0" eaLnBrk="1" latinLnBrk="0" hangingPunct="1">
        <a:defRPr sz="656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Retângulo com Único Canto Aparado 57"/>
          <p:cNvSpPr/>
          <p:nvPr/>
        </p:nvSpPr>
        <p:spPr>
          <a:xfrm>
            <a:off x="-4863" y="1"/>
            <a:ext cx="32399288" cy="2575732"/>
          </a:xfrm>
          <a:prstGeom prst="snip1Rect">
            <a:avLst>
              <a:gd name="adj" fmla="val 0"/>
            </a:avLst>
          </a:prstGeom>
          <a:solidFill>
            <a:schemeClr val="accent2"/>
          </a:solidFill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 sz="8502" dirty="0"/>
          </a:p>
        </p:txBody>
      </p:sp>
      <p:sp>
        <p:nvSpPr>
          <p:cNvPr id="145" name="Rectangle 17"/>
          <p:cNvSpPr>
            <a:spLocks noChangeArrowheads="1"/>
          </p:cNvSpPr>
          <p:nvPr/>
        </p:nvSpPr>
        <p:spPr bwMode="auto">
          <a:xfrm>
            <a:off x="-146075" y="1230602"/>
            <a:ext cx="31690400" cy="1107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1" rIns="91440" bIns="45721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pt-BR" sz="6600" b="1" i="1" dirty="0" smtClean="0">
                <a:solidFill>
                  <a:schemeClr val="bg1"/>
                </a:solidFill>
                <a:latin typeface="Comic Sans MS" panose="030F0702030302020204" pitchFamily="66" charset="0"/>
              </a:rPr>
              <a:t>TÍTULO DA PESQUISA</a:t>
            </a:r>
            <a:endParaRPr lang="en-US" sz="5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72" name="Text Placeholder 2"/>
          <p:cNvSpPr txBox="1">
            <a:spLocks/>
          </p:cNvSpPr>
          <p:nvPr/>
        </p:nvSpPr>
        <p:spPr>
          <a:xfrm>
            <a:off x="2826512" y="3029227"/>
            <a:ext cx="26046580" cy="400540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 defTabSz="327741" rtl="0" eaLnBrk="1" latinLnBrk="0" hangingPunct="1">
              <a:spcBef>
                <a:spcPct val="20000"/>
              </a:spcBef>
              <a:buFont typeface="Arial" pitchFamily="34" charset="0"/>
              <a:buNone/>
              <a:defRPr sz="1004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66290" indent="-102419" algn="l" defTabSz="327741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0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09677" indent="-81936" algn="l" defTabSz="327741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85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73547" indent="-81936" algn="l" defTabSz="327741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72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37418" indent="-81936" algn="l" defTabSz="327741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72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901289" indent="-81936" algn="l" defTabSz="327741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72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065159" indent="-81936" algn="l" defTabSz="327741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72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229030" indent="-81936" algn="l" defTabSz="327741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72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392900" indent="-81936" algn="l" defTabSz="327741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72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pt-BR" sz="4800" i="1" dirty="0" smtClean="0"/>
              <a:t>Nome do autor e orientador</a:t>
            </a:r>
            <a:endParaRPr lang="pt-BR" sz="4800" dirty="0"/>
          </a:p>
          <a:p>
            <a:pPr algn="ctr"/>
            <a:r>
              <a:rPr lang="pt-BR" sz="4800" i="1" dirty="0" smtClean="0"/>
              <a:t>FACULDADE </a:t>
            </a:r>
            <a:r>
              <a:rPr lang="pt-BR" sz="4800" i="1" dirty="0"/>
              <a:t>DE TECNOLOGIA DE CAMPINAS </a:t>
            </a:r>
            <a:r>
              <a:rPr lang="pt-BR" sz="4800" i="1" dirty="0" smtClean="0"/>
              <a:t>– FATEC Campinas</a:t>
            </a:r>
            <a:endParaRPr lang="pt-BR" sz="4800" dirty="0"/>
          </a:p>
          <a:p>
            <a:pPr algn="ctr"/>
            <a:r>
              <a:rPr lang="pt-BR" sz="4800" dirty="0" err="1"/>
              <a:t>E</a:t>
            </a:r>
            <a:r>
              <a:rPr lang="pt-BR" sz="4800" dirty="0" err="1" smtClean="0"/>
              <a:t>mail</a:t>
            </a:r>
            <a:r>
              <a:rPr lang="pt-BR" sz="4800" dirty="0" smtClean="0"/>
              <a:t> do autor e orientador </a:t>
            </a:r>
            <a:endParaRPr lang="pt-BR" sz="4800" dirty="0"/>
          </a:p>
          <a:p>
            <a:pPr algn="ctr"/>
            <a:r>
              <a:rPr lang="pt-BR" sz="4000" i="1" dirty="0"/>
              <a:t/>
            </a:r>
            <a:br>
              <a:rPr lang="pt-BR" sz="4000" i="1" dirty="0"/>
            </a:br>
            <a:endParaRPr lang="pt-BR" sz="4000" i="1" dirty="0"/>
          </a:p>
        </p:txBody>
      </p:sp>
      <p:sp>
        <p:nvSpPr>
          <p:cNvPr id="3" name="AutoShape 4" descr="data:image/png;base64,iVBORw0KGgoAAAANSUhEUgAAAHAAAAB4CAMAAAAdbYYUAAAAtFBMVEX///8AhtsAg9oAgNnk8Py92vhfqeg/ovHF4f2fyvYAgtrv9v3q8/wikeMAfdhLn+cWidxXouX2+/8Ae9jZ6fuWxPDR5Pl5te4Ah+BSrvWPwPCEt+nh8v/t9P3c6/s7o++r0fY6mOe62PdPoOep0PbK4vpIqfNorewykt9VsfaAuPAxpPOi0v0tmumrzfEAj+t1vvu94f+GxfkTmO5lt/eYzPms2P0Aj+5/wPdtr+odnfUAdNf8kNONAAAKe0lEQVRoge2ai3KbuBqAhQQuCCRAXExxQwCbmHo3cU/TdEvP+7/XkfANCWGTZLMzO3P+TmdiI+tD0n8HAP4vHyC18w+KAIYUfbxQShFFsBXABTQ+VGCW7R8///j1/eXbp/iDgRBm++eHP2s7/eIyAOxP5kcCIc6ef7/EnnvWlo8Ewow8fPvJZPX8MCCnfX356QJVPggI9/d/2qbOAN8HhEdRv93/jsdr0wOhRqZgQev74SJc+20b4PMomD18n6JpgKFGWg0Nky63TsvwmjIPAywuZOTHizeNGwHhnTkSb4lVHiJOqqzCbPIMw79+1FdWpwFmujG5AsRGrtWH4tvnmOkuXAHibayO8HJ1OxeFdiqW+lVzizc6Q9wqs5khknHBSj9TvMMQYufulUADPckDank/Idlo5/Hytp8CdtrdvgLEnXwMubJAiWftlnU/vG6Nk9qF17VmBIRr6Qesk1aIy8G1+JFiSNHiS/OILsaKg6u7Ogb6EtCVfBDMB5dM0l/K7n86gTRofW1Xx8BKukE3HMyFl4Ptdhe4P9NfXK8Tedu7K2sc+1IiOQp3Pdgsf3jrjpgaPvfhx/Ul/weddwAHU5GhlcUVv0B+HD+lsmrhaXt8BRBJBrjBRvb48/yxk4iw+ltWONQmN8TZ14FXKoi0qbR+PxANNRR4RvZDMljZXuF6yqnOBkIiqV69/wkkSVtpicHUEmcDUS7d88t/lImYHMTgcmKJs4GBpHixNZqpDCSgrw8ps4EwHNpg3I6jeqokBhOWMReIhzZhk0gzlWz8ONfv6ewtHUQJi2BdZqAc4kIfNeYCiX3hcVcdaKbaKLavd6hzgZdEoOYmDolmKkt2b5k+eZsJhP7pRDYZnHBdBZWAVK+mc4Hr42fnsF++ZioWSUA0tpzXAMPDx/KgGGe+JPIKUfku4KL/tDmGdu0KgSED9dnWa4DsnBHrgUQG6qPwTCDuwDAD12opkCPU+7ZUAJOBYSPdXJUMfJ/S7OREKdK5ERlI03cBt3KApTrXLAONdxm+8SBn/FqNkH3pu1xb9mBL0Y5nqJq5JMOH23dEC7iPmdwF0Fm+7NomrGIekPDzf5L3tBUqwUxrtw3DpdPX3pYEDN4TgF+ACPKySmyAW28NhEVRiNA6VsKTnCG8Doh/iG/YUt7Tztriy6Jh68gBWCp7XgfEfx3+qmW1CQJK0aBZYiwkzxbYY9ZM4PMprilq0yZNnYTGADmQ3hW+DfjwcvqzkZTiWEdu1oZO0ESSeBtoLi9ObC0Xwwe9NztNpwrpzHQecJlc/o4zee7Dt3f+qG8Eq+ka+EYFnOIBEDxJ057OiRFljZBcaddcr/HdtVQzsZU8dX4YWmfKCvWxfgo47GLwlGI3dImuXHca3WEpsonSU86tzYTHfZrtZRz3LkpRwnw52yVbp7bsZGiC9GQRja+LiONO1MXpsk58oQTunWxwUDyQGGpNcD4DK9I1yVQgai+3deh6bWWTYo6qI5IMmjQbutDEYLVfur24JHbYKBhuZCVvKnSFaJx3aIl0DlxtXw4377hTMFB21VxhNL3KU7FtE21ROmrQuifhGnqUcb3uJq18lMagM05DyzTtLYKwGjVfx2e4OHe6t8lJHM2Nms6W8GAh0gERD6E/CBYQZZhiYdIzgKdVYTIVX86rTJ92i4qQKuzyJ6vQdMbh+vaWniX7dbN7zdXKvfO8O5f1Q5U0y5iI+hNA+KhPY6/JTl2iNrWbAOLvr+YBUwXCRDNKD4T7GRs6kp1in60uaOiB2RsWCICndE1D3SA98PHG45UJkVNJ/GU2MPvzTTzh9S7zaE9QD4T32nubI/HJz0K4mltbvPUED2LuuJPBiAab2d1EfoKvt8GBsDpfOdNuSgN8iw3OFw1w/+YTfBsQ/v5Inga4f9cJvh4I/7j1BPBvBr7Z6N8KfL75VNVN01QTysX7Fqzrnz7KcVceqwKzXzfv0YU0GnUMmCMaQU3AS/smkx76bf97FUiU5x866TAZnbPrR3wlZtvGoENDL5oqDXk1L32YEQiXiAO92AVFv1tN2TTMrWjDfxqXLljwiosxM2bMKzxgGbRPQezSYhog/nabJ4Bu0ZKNRdoVYLywCCrXwZCE6WYRNg2BATG7NjDrtnXcNeTFOQBhgIOFOQbur77WMFgh61DVtjADVkaBt3RrXpQ0bAMDu2hhZ4OC0oL5vJDKDWoXYEu7OKQiqZKB87xMv6U5ot4TisATwhuzYJ5BY5Ft8+zSF0Wsh2nhhjQHDYz6yLwBNjVsFTgvMB2BBrCgAPKE1wFe365s2uAINE9AMYbfSFACj6JaBe419jUJrPh2RqCoeE6PrburwDrg5QKj4qUEGfhplls7An0BZObdivBy3+23VAGuT0CL8DKcjVeYvdxiqUDqOiYvddHSFT3bOCVHoO1lNPYIOgBdu0UrYFLxxE0C7vVt6hEQE5etOLDGlOU54yupXYJWm7IRShOirnRcgpcrA3Oggayy6JBfOGMtvZ/sHw2FLyYquaGjdEsjK4naloYuW1BI0oTyNa0iiAoW0mgbRoTFLcU7vjrUHqr3IXBm8mRuytLyNuXG4n/Urp3vRAbjJUls1uILkOd864rcAmm5uQPNrvSEr90lvY0PgcGVyMSK27lxUcmVK9Nt2AB4rWIqu1C9GCerRC7HQuUxbNJqdGII/DzJA5uIKMCmjSIkvZxRql3ninbjUDAAXnPcMVWAJuFGtUBoMGOp/mine5g/AGbqo/mzpI2DBNCsk+ZI2NE1A3XGQ1+RNsBMGxewtGBFE4PYMvv/IP4lfvP0VMf8OJunp1gB7qd4eYt58ElB6mdZkByIBua1Q+zj0OuIz0e0qdmRFeuChVOhVV3hJTNDHpfMkBqkA2blV6iyJSB8nuBtUOZYYkt96phRcNjaSLy54HJ7Br0HCFpxeQUSFIQ8Hq4fRY/GoAnYYhKbude0XtH2nckLMJs4QsYdlzjD2Ir8mFVR35uMaZ9HrFDrJsLHCeCCu68NCuIaGalN/RhUKGERdzYgjmuPJyEKcD9xhHHLfWPKgTlqt5/CVa+KBe1/PQI6tCpK2sbWEVj0DpvvRZH7wtFJwAm/1ghPL4ArbKyakx1wf2XG3pLDFODaLKlvnoBfeiC/wba11BU+T2QXTQudHuigTKzO7LWGQD8M1i2v45PTGR6AoTcEAnR4FLzggUoBwq8Tvqs/Qw5MC74qrpmHN+dKhOoSQ2SDBPssgaczVIEhqkzufVujVJUme5lKEJ2ofcqFHS6QkdjdwV2xEBGrhQvutGHQ+aJFEvIbczis5OfYazWPWKAx0K5ZOS1cb4P+pcALcPItJrYkGCG+J7ycjqhx9DjFElOEF3bSBDRMApTbJCLWIsqSBcXJNqKOHVFiAseIaJCuItotIhGfzsD9dJXMPPFe651w/3VZnDaCmWXpi3cx48blI+5cPsblI8Vg8d8VXzDhnkqeEzcp45/dCxC/qbDn6W/5yp+cgV9vvKapFZbkr20hnYGXdiWbFncknuudxTS/8H/ml6vy8/4AzP74epDP8+RBK/d6+STk/vEo/dltg39OoAA2tfXPyRuU5V8m/wP8Q/S3VGyuzwAAAABJRU5ErkJggg=="/>
          <p:cNvSpPr>
            <a:spLocks noChangeAspect="1" noChangeArrowheads="1"/>
          </p:cNvSpPr>
          <p:nvPr/>
        </p:nvSpPr>
        <p:spPr bwMode="auto">
          <a:xfrm>
            <a:off x="155575" y="-374491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12158" dirty="0"/>
          </a:p>
        </p:txBody>
      </p:sp>
      <p:sp>
        <p:nvSpPr>
          <p:cNvPr id="6" name="AutoShape 6" descr="data:image/png;base64,iVBORw0KGgoAAAANSUhEUgAAAHAAAAB4CAMAAAAdbYYUAAAAtFBMVEX///8AhtsAg9oAgNnk8Py92vhfqeg/ovHF4f2fyvYAgtrv9v3q8/wikeMAfdhLn+cWidxXouX2+/8Ae9jZ6fuWxPDR5Pl5te4Ah+BSrvWPwPCEt+nh8v/t9P3c6/s7o++r0fY6mOe62PdPoOep0PbK4vpIqfNorewykt9VsfaAuPAxpPOi0v0tmumrzfEAj+t1vvu94f+GxfkTmO5lt/eYzPms2P0Aj+5/wPdtr+odnfUAdNf8kNONAAAKe0lEQVRoge2ai3KbuBqAhQQuCCRAXExxQwCbmHo3cU/TdEvP+7/XkfANCWGTZLMzO3P+TmdiI+tD0n8HAP4vHyC18w+KAIYUfbxQShFFsBXABTQ+VGCW7R8///j1/eXbp/iDgRBm++eHP2s7/eIyAOxP5kcCIc6ef7/EnnvWlo8Ewow8fPvJZPX8MCCnfX356QJVPggI9/d/2qbOAN8HhEdRv93/jsdr0wOhRqZgQev74SJc+20b4PMomD18n6JpgKFGWg0Nky63TsvwmjIPAywuZOTHizeNGwHhnTkSb4lVHiJOqqzCbPIMw79+1FdWpwFmujG5AsRGrtWH4tvnmOkuXAHibayO8HJ1OxeFdiqW+lVzizc6Q9wqs5khknHBSj9TvMMQYufulUADPckDank/Idlo5/Hytp8CdtrdvgLEnXwMubJAiWftlnU/vG6Nk9qF17VmBIRr6Qesk1aIy8G1+JFiSNHiS/OILsaKg6u7Ogb6EtCVfBDMB5dM0l/K7n86gTRofW1Xx8BKukE3HMyFl4Ptdhe4P9NfXK8Tedu7K2sc+1IiOQp3Pdgsf3jrjpgaPvfhx/Ul/weddwAHU5GhlcUVv0B+HD+lsmrhaXt8BRBJBrjBRvb48/yxk4iw+ltWONQmN8TZ14FXKoi0qbR+PxANNRR4RvZDMljZXuF6yqnOBkIiqV69/wkkSVtpicHUEmcDUS7d88t/lImYHMTgcmKJs4GBpHixNZqpDCSgrw8ps4EwHNpg3I6jeqokBhOWMReIhzZhk0gzlWz8ONfv6ewtHUQJi2BdZqAc4kIfNeYCiX3hcVcdaKbaKLavd6hzgZdEoOYmDolmKkt2b5k+eZsJhP7pRDYZnHBdBZWAVK+mc4Hr42fnsF++ZioWSUA0tpzXAMPDx/KgGGe+JPIKUfku4KL/tDmGdu0KgSED9dnWa4DsnBHrgUQG6qPwTCDuwDAD12opkCPU+7ZUAJOBYSPdXJUMfJ/S7OREKdK5ERlI03cBt3KApTrXLAONdxm+8SBn/FqNkH3pu1xb9mBL0Y5nqJq5JMOH23dEC7iPmdwF0Fm+7NomrGIekPDzf5L3tBUqwUxrtw3DpdPX3pYEDN4TgF+ACPKySmyAW28NhEVRiNA6VsKTnCG8Doh/iG/YUt7Tztriy6Jh68gBWCp7XgfEfx3+qmW1CQJK0aBZYiwkzxbYY9ZM4PMprilq0yZNnYTGADmQ3hW+DfjwcvqzkZTiWEdu1oZO0ESSeBtoLi9ObC0Xwwe9NztNpwrpzHQecJlc/o4zee7Dt3f+qG8Eq+ka+EYFnOIBEDxJ057OiRFljZBcaddcr/HdtVQzsZU8dX4YWmfKCvWxfgo47GLwlGI3dImuXHca3WEpsonSU86tzYTHfZrtZRz3LkpRwnw52yVbp7bsZGiC9GQRja+LiONO1MXpsk58oQTunWxwUDyQGGpNcD4DK9I1yVQgai+3deh6bWWTYo6qI5IMmjQbutDEYLVfur24JHbYKBhuZCVvKnSFaJx3aIl0DlxtXw4377hTMFB21VxhNL3KU7FtE21ROmrQuifhGnqUcb3uJq18lMagM05DyzTtLYKwGjVfx2e4OHe6t8lJHM2Nms6W8GAh0gERD6E/CBYQZZhiYdIzgKdVYTIVX86rTJ92i4qQKuzyJ6vQdMbh+vaWniX7dbN7zdXKvfO8O5f1Q5U0y5iI+hNA+KhPY6/JTl2iNrWbAOLvr+YBUwXCRDNKD4T7GRs6kp1in60uaOiB2RsWCICndE1D3SA98PHG45UJkVNJ/GU2MPvzTTzh9S7zaE9QD4T32nubI/HJz0K4mltbvPUED2LuuJPBiAab2d1EfoKvt8GBsDpfOdNuSgN8iw3OFw1w/+YTfBsQ/v5Inga4f9cJvh4I/7j1BPBvBr7Z6N8KfL75VNVN01QTysX7Fqzrnz7KcVceqwKzXzfv0YU0GnUMmCMaQU3AS/smkx76bf97FUiU5x866TAZnbPrR3wlZtvGoENDL5oqDXk1L32YEQiXiAO92AVFv1tN2TTMrWjDfxqXLljwiosxM2bMKzxgGbRPQezSYhog/nabJ4Bu0ZKNRdoVYLywCCrXwZCE6WYRNg2BATG7NjDrtnXcNeTFOQBhgIOFOQbur77WMFgh61DVtjADVkaBt3RrXpQ0bAMDu2hhZ4OC0oL5vJDKDWoXYEu7OKQiqZKB87xMv6U5ot4TisATwhuzYJ5BY5Ft8+zSF0Wsh2nhhjQHDYz6yLwBNjVsFTgvMB2BBrCgAPKE1wFe365s2uAINE9AMYbfSFACj6JaBe419jUJrPh2RqCoeE6PrburwDrg5QKj4qUEGfhplls7An0BZObdivBy3+23VAGuT0CL8DKcjVeYvdxiqUDqOiYvddHSFT3bOCVHoO1lNPYIOgBdu0UrYFLxxE0C7vVt6hEQE5etOLDGlOU54yupXYJWm7IRShOirnRcgpcrA3Oggayy6JBfOGMtvZ/sHw2FLyYquaGjdEsjK4naloYuW1BI0oTyNa0iiAoW0mgbRoTFLcU7vjrUHqr3IXBm8mRuytLyNuXG4n/Urp3vRAbjJUls1uILkOd864rcAmm5uQPNrvSEr90lvY0PgcGVyMSK27lxUcmVK9Nt2AB4rWIqu1C9GCerRC7HQuUxbNJqdGII/DzJA5uIKMCmjSIkvZxRql3ninbjUDAAXnPcMVWAJuFGtUBoMGOp/mine5g/AGbqo/mzpI2DBNCsk+ZI2NE1A3XGQ1+RNsBMGxewtGBFE4PYMvv/IP4lfvP0VMf8OJunp1gB7qd4eYt58ElB6mdZkByIBua1Q+zj0OuIz0e0qdmRFeuChVOhVV3hJTNDHpfMkBqkA2blV6iyJSB8nuBtUOZYYkt96phRcNjaSLy54HJ7Br0HCFpxeQUSFIQ8Hq4fRY/GoAnYYhKbude0XtH2nckLMJs4QsYdlzjD2Ir8mFVR35uMaZ9HrFDrJsLHCeCCu68NCuIaGalN/RhUKGERdzYgjmuPJyEKcD9xhHHLfWPKgTlqt5/CVa+KBe1/PQI6tCpK2sbWEVj0DpvvRZH7wtFJwAm/1ghPL4ArbKyakx1wf2XG3pLDFODaLKlvnoBfeiC/wba11BU+T2QXTQudHuigTKzO7LWGQD8M1i2v45PTGR6AoTcEAnR4FLzggUoBwq8Tvqs/Qw5MC74qrpmHN+dKhOoSQ2SDBPssgaczVIEhqkzufVujVJUme5lKEJ2ofcqFHS6QkdjdwV2xEBGrhQvutGHQ+aJFEvIbczis5OfYazWPWKAx0K5ZOS1cb4P+pcALcPItJrYkGCG+J7ycjqhx9DjFElOEF3bSBDRMApTbJCLWIsqSBcXJNqKOHVFiAseIaJCuItotIhGfzsD9dJXMPPFe651w/3VZnDaCmWXpi3cx48blI+5cPsblI8Vg8d8VXzDhnkqeEzcp45/dCxC/qbDn6W/5yp+cgV9vvKapFZbkr20hnYGXdiWbFncknuudxTS/8H/ml6vy8/4AzP74epDP8+RBK/d6+STk/vEo/dltg39OoAA2tfXPyRuU5V8m/wP8Q/S3VGyuzwAAAABJRU5ErkJggg=="/>
          <p:cNvSpPr>
            <a:spLocks noChangeAspect="1" noChangeArrowheads="1"/>
          </p:cNvSpPr>
          <p:nvPr/>
        </p:nvSpPr>
        <p:spPr bwMode="auto">
          <a:xfrm>
            <a:off x="307975" y="-3592511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12158" dirty="0"/>
          </a:p>
        </p:txBody>
      </p:sp>
      <p:sp>
        <p:nvSpPr>
          <p:cNvPr id="7" name="AutoShape 8" descr="data:image/png;base64,iVBORw0KGgoAAAANSUhEUgAAAHAAAAB4CAMAAAAdbYYUAAAAtFBMVEX///8AhtsAg9oAgNnk8Py92vhfqeg/ovHF4f2fyvYAgtrv9v3q8/wikeMAfdhLn+cWidxXouX2+/8Ae9jZ6fuWxPDR5Pl5te4Ah+BSrvWPwPCEt+nh8v/t9P3c6/s7o++r0fY6mOe62PdPoOep0PbK4vpIqfNorewykt9VsfaAuPAxpPOi0v0tmumrzfEAj+t1vvu94f+GxfkTmO5lt/eYzPms2P0Aj+5/wPdtr+odnfUAdNf8kNONAAAKe0lEQVRoge2ai3KbuBqAhQQuCCRAXExxQwCbmHo3cU/TdEvP+7/XkfANCWGTZLMzO3P+TmdiI+tD0n8HAP4vHyC18w+KAIYUfbxQShFFsBXABTQ+VGCW7R8///j1/eXbp/iDgRBm++eHP2s7/eIyAOxP5kcCIc6ef7/EnnvWlo8Ewow8fPvJZPX8MCCnfX356QJVPggI9/d/2qbOAN8HhEdRv93/jsdr0wOhRqZgQev74SJc+20b4PMomD18n6JpgKFGWg0Nky63TsvwmjIPAywuZOTHizeNGwHhnTkSb4lVHiJOqqzCbPIMw79+1FdWpwFmujG5AsRGrtWH4tvnmOkuXAHibayO8HJ1OxeFdiqW+lVzizc6Q9wqs5khknHBSj9TvMMQYufulUADPckDank/Idlo5/Hytp8CdtrdvgLEnXwMubJAiWftlnU/vG6Nk9qF17VmBIRr6Qesk1aIy8G1+JFiSNHiS/OILsaKg6u7Ogb6EtCVfBDMB5dM0l/K7n86gTRofW1Xx8BKukE3HMyFl4Ptdhe4P9NfXK8Tedu7K2sc+1IiOQp3Pdgsf3jrjpgaPvfhx/Ul/weddwAHU5GhlcUVv0B+HD+lsmrhaXt8BRBJBrjBRvb48/yxk4iw+ltWONQmN8TZ14FXKoi0qbR+PxANNRR4RvZDMljZXuF6yqnOBkIiqV69/wkkSVtpicHUEmcDUS7d88t/lImYHMTgcmKJs4GBpHixNZqpDCSgrw8ps4EwHNpg3I6jeqokBhOWMReIhzZhk0gzlWz8ONfv6ewtHUQJi2BdZqAc4kIfNeYCiX3hcVcdaKbaKLavd6hzgZdEoOYmDolmKkt2b5k+eZsJhP7pRDYZnHBdBZWAVK+mc4Hr42fnsF++ZioWSUA0tpzXAMPDx/KgGGe+JPIKUfku4KL/tDmGdu0KgSED9dnWa4DsnBHrgUQG6qPwTCDuwDAD12opkCPU+7ZUAJOBYSPdXJUMfJ/S7OREKdK5ERlI03cBt3KApTrXLAONdxm+8SBn/FqNkH3pu1xb9mBL0Y5nqJq5JMOH23dEC7iPmdwF0Fm+7NomrGIekPDzf5L3tBUqwUxrtw3DpdPX3pYEDN4TgF+ACPKySmyAW28NhEVRiNA6VsKTnCG8Doh/iG/YUt7Tztriy6Jh68gBWCp7XgfEfx3+qmW1CQJK0aBZYiwkzxbYY9ZM4PMprilq0yZNnYTGADmQ3hW+DfjwcvqzkZTiWEdu1oZO0ESSeBtoLi9ObC0Xwwe9NztNpwrpzHQecJlc/o4zee7Dt3f+qG8Eq+ka+EYFnOIBEDxJ057OiRFljZBcaddcr/HdtVQzsZU8dX4YWmfKCvWxfgo47GLwlGI3dImuXHca3WEpsonSU86tzYTHfZrtZRz3LkpRwnw52yVbp7bsZGiC9GQRja+LiONO1MXpsk58oQTunWxwUDyQGGpNcD4DK9I1yVQgai+3deh6bWWTYo6qI5IMmjQbutDEYLVfur24JHbYKBhuZCVvKnSFaJx3aIl0DlxtXw4377hTMFB21VxhNL3KU7FtE21ROmrQuifhGnqUcb3uJq18lMagM05DyzTtLYKwGjVfx2e4OHe6t8lJHM2Nms6W8GAh0gERD6E/CBYQZZhiYdIzgKdVYTIVX86rTJ92i4qQKuzyJ6vQdMbh+vaWniX7dbN7zdXKvfO8O5f1Q5U0y5iI+hNA+KhPY6/JTl2iNrWbAOLvr+YBUwXCRDNKD4T7GRs6kp1in60uaOiB2RsWCICndE1D3SA98PHG45UJkVNJ/GU2MPvzTTzh9S7zaE9QD4T32nubI/HJz0K4mltbvPUED2LuuJPBiAab2d1EfoKvt8GBsDpfOdNuSgN8iw3OFw1w/+YTfBsQ/v5Inga4f9cJvh4I/7j1BPBvBr7Z6N8KfL75VNVN01QTysX7Fqzrnz7KcVceqwKzXzfv0YU0GnUMmCMaQU3AS/smkx76bf97FUiU5x866TAZnbPrR3wlZtvGoENDL5oqDXk1L32YEQiXiAO92AVFv1tN2TTMrWjDfxqXLljwiosxM2bMKzxgGbRPQezSYhog/nabJ4Bu0ZKNRdoVYLywCCrXwZCE6WYRNg2BATG7NjDrtnXcNeTFOQBhgIOFOQbur77WMFgh61DVtjADVkaBt3RrXpQ0bAMDu2hhZ4OC0oL5vJDKDWoXYEu7OKQiqZKB87xMv6U5ot4TisATwhuzYJ5BY5Ft8+zSF0Wsh2nhhjQHDYz6yLwBNjVsFTgvMB2BBrCgAPKE1wFe365s2uAINE9AMYbfSFACj6JaBe419jUJrPh2RqCoeE6PrburwDrg5QKj4qUEGfhplls7An0BZObdivBy3+23VAGuT0CL8DKcjVeYvdxiqUDqOiYvddHSFT3bOCVHoO1lNPYIOgBdu0UrYFLxxE0C7vVt6hEQE5etOLDGlOU54yupXYJWm7IRShOirnRcgpcrA3Oggayy6JBfOGMtvZ/sHw2FLyYquaGjdEsjK4naloYuW1BI0oTyNa0iiAoW0mgbRoTFLcU7vjrUHqr3IXBm8mRuytLyNuXG4n/Urp3vRAbjJUls1uILkOd864rcAmm5uQPNrvSEr90lvY0PgcGVyMSK27lxUcmVK9Nt2AB4rWIqu1C9GCerRC7HQuUxbNJqdGII/DzJA5uIKMCmjSIkvZxRql3ninbjUDAAXnPcMVWAJuFGtUBoMGOp/mine5g/AGbqo/mzpI2DBNCsk+ZI2NE1A3XGQ1+RNsBMGxewtGBFE4PYMvv/IP4lfvP0VMf8OJunp1gB7qd4eYt58ElB6mdZkByIBua1Q+zj0OuIz0e0qdmRFeuChVOhVV3hJTNDHpfMkBqkA2blV6iyJSB8nuBtUOZYYkt96phRcNjaSLy54HJ7Br0HCFpxeQUSFIQ8Hq4fRY/GoAnYYhKbude0XtH2nckLMJs4QsYdlzjD2Ir8mFVR35uMaZ9HrFDrJsLHCeCCu68NCuIaGalN/RhUKGERdzYgjmuPJyEKcD9xhHHLfWPKgTlqt5/CVa+KBe1/PQI6tCpK2sbWEVj0DpvvRZH7wtFJwAm/1ghPL4ArbKyakx1wf2XG3pLDFODaLKlvnoBfeiC/wba11BU+T2QXTQudHuigTKzO7LWGQD8M1i2v45PTGR6AoTcEAnR4FLzggUoBwq8Tvqs/Qw5MC74qrpmHN+dKhOoSQ2SDBPssgaczVIEhqkzufVujVJUme5lKEJ2ofcqFHS6QkdjdwV2xEBGrhQvutGHQ+aJFEvIbczis5OfYazWPWKAx0K5ZOS1cb4P+pcALcPItJrYkGCG+J7ycjqhx9DjFElOEF3bSBDRMApTbJCLWIsqSBcXJNqKOHVFiAseIaJCuItotIhGfzsD9dJXMPPFe651w/3VZnDaCmWXpi3cx48blI+5cPsblI8Vg8d8VXzDhnkqeEzcp45/dCxC/qbDn6W/5yp+cgV9vvKapFZbkr20hnYGXdiWbFncknuudxTS/8H/ml6vy8/4AzP74epDP8+RBK/d6+STk/vEo/dltg39OoAA2tfXPyRuU5V8m/wP8Q/S3VGyuzwAAAABJRU5ErkJggg=="/>
          <p:cNvSpPr>
            <a:spLocks noChangeAspect="1" noChangeArrowheads="1"/>
          </p:cNvSpPr>
          <p:nvPr/>
        </p:nvSpPr>
        <p:spPr bwMode="auto">
          <a:xfrm>
            <a:off x="460375" y="-3440112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12158" dirty="0"/>
          </a:p>
        </p:txBody>
      </p:sp>
      <p:sp>
        <p:nvSpPr>
          <p:cNvPr id="60" name="Retângulo com Único Canto Aparado e Arredondado 59"/>
          <p:cNvSpPr/>
          <p:nvPr/>
        </p:nvSpPr>
        <p:spPr>
          <a:xfrm>
            <a:off x="307973" y="5800498"/>
            <a:ext cx="11794415" cy="833030"/>
          </a:xfrm>
          <a:prstGeom prst="snipRoundRect">
            <a:avLst>
              <a:gd name="adj1" fmla="val 0"/>
              <a:gd name="adj2" fmla="val 50000"/>
            </a:avLst>
          </a:prstGeom>
          <a:solidFill>
            <a:schemeClr val="bg1">
              <a:lumMod val="95000"/>
            </a:schemeClr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 dirty="0">
                <a:solidFill>
                  <a:schemeClr val="tx1"/>
                </a:solidFill>
              </a:rPr>
              <a:t>INTRODUÇÃO</a:t>
            </a:r>
          </a:p>
        </p:txBody>
      </p:sp>
      <p:sp>
        <p:nvSpPr>
          <p:cNvPr id="61" name="Retângulo com Único Canto Aparado e Arredondado 60"/>
          <p:cNvSpPr/>
          <p:nvPr/>
        </p:nvSpPr>
        <p:spPr>
          <a:xfrm>
            <a:off x="12725704" y="24370273"/>
            <a:ext cx="18937498" cy="744523"/>
          </a:xfrm>
          <a:prstGeom prst="snipRoundRect">
            <a:avLst>
              <a:gd name="adj1" fmla="val 0"/>
              <a:gd name="adj2" fmla="val 50000"/>
            </a:avLst>
          </a:prstGeom>
          <a:solidFill>
            <a:schemeClr val="bg1">
              <a:lumMod val="95000"/>
            </a:schemeClr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 dirty="0">
                <a:solidFill>
                  <a:schemeClr val="tx1"/>
                </a:solidFill>
              </a:rPr>
              <a:t>CONSIDERAÇÕES FINAIS</a:t>
            </a:r>
          </a:p>
        </p:txBody>
      </p:sp>
      <p:sp>
        <p:nvSpPr>
          <p:cNvPr id="62" name="Retângulo com Único Canto Aparado e Arredondado 61"/>
          <p:cNvSpPr/>
          <p:nvPr/>
        </p:nvSpPr>
        <p:spPr>
          <a:xfrm>
            <a:off x="12725704" y="29910976"/>
            <a:ext cx="8898491" cy="686231"/>
          </a:xfrm>
          <a:prstGeom prst="snipRoundRect">
            <a:avLst>
              <a:gd name="adj1" fmla="val 0"/>
              <a:gd name="adj2" fmla="val 50000"/>
            </a:avLst>
          </a:prstGeom>
          <a:solidFill>
            <a:schemeClr val="bg1">
              <a:lumMod val="95000"/>
            </a:schemeClr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 dirty="0">
                <a:solidFill>
                  <a:schemeClr val="tx1"/>
                </a:solidFill>
              </a:rPr>
              <a:t>REFERÊNCIAS</a:t>
            </a:r>
          </a:p>
        </p:txBody>
      </p:sp>
      <p:sp>
        <p:nvSpPr>
          <p:cNvPr id="84" name="Retângulo com Único Canto Aparado e Arredondado 83"/>
          <p:cNvSpPr/>
          <p:nvPr/>
        </p:nvSpPr>
        <p:spPr>
          <a:xfrm>
            <a:off x="155575" y="24318381"/>
            <a:ext cx="11764067" cy="796415"/>
          </a:xfrm>
          <a:prstGeom prst="snipRoundRect">
            <a:avLst>
              <a:gd name="adj1" fmla="val 0"/>
              <a:gd name="adj2" fmla="val 50000"/>
            </a:avLst>
          </a:prstGeom>
          <a:solidFill>
            <a:schemeClr val="bg1">
              <a:lumMod val="95000"/>
            </a:schemeClr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 dirty="0" smtClean="0">
                <a:solidFill>
                  <a:schemeClr val="tx1"/>
                </a:solidFill>
              </a:rPr>
              <a:t>REVISÃO BIBLIOGÁFICA</a:t>
            </a:r>
            <a:endParaRPr lang="en-US" sz="4800" b="1" dirty="0">
              <a:solidFill>
                <a:schemeClr val="tx1"/>
              </a:solidFill>
            </a:endParaRPr>
          </a:p>
        </p:txBody>
      </p:sp>
      <p:pic>
        <p:nvPicPr>
          <p:cNvPr id="1026" name="Imagem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270086" y="0"/>
            <a:ext cx="5129202" cy="25613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7" name="Retângulo com Único Canto Aparado e Arredondado 83"/>
          <p:cNvSpPr/>
          <p:nvPr/>
        </p:nvSpPr>
        <p:spPr>
          <a:xfrm>
            <a:off x="12296938" y="5890992"/>
            <a:ext cx="18913435" cy="798357"/>
          </a:xfrm>
          <a:prstGeom prst="snipRoundRect">
            <a:avLst>
              <a:gd name="adj1" fmla="val 0"/>
              <a:gd name="adj2" fmla="val 50000"/>
            </a:avLst>
          </a:prstGeom>
          <a:solidFill>
            <a:schemeClr val="bg1">
              <a:lumMod val="95000"/>
            </a:schemeClr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 dirty="0" smtClean="0">
                <a:solidFill>
                  <a:schemeClr val="tx1"/>
                </a:solidFill>
              </a:rPr>
              <a:t>MATERIAIS E MÉTODOS</a:t>
            </a:r>
            <a:endParaRPr lang="en-US" sz="4800" b="1" dirty="0">
              <a:solidFill>
                <a:schemeClr val="tx1"/>
              </a:solidFill>
            </a:endParaRPr>
          </a:p>
        </p:txBody>
      </p:sp>
      <p:cxnSp>
        <p:nvCxnSpPr>
          <p:cNvPr id="28" name="Conector reto 27">
            <a:extLst>
              <a:ext uri="{FF2B5EF4-FFF2-40B4-BE49-F238E27FC236}">
                <a16:creationId xmlns:a16="http://schemas.microsoft.com/office/drawing/2014/main" id="{B9280CBE-1F68-43FD-9FB8-B60847512B62}"/>
              </a:ext>
            </a:extLst>
          </p:cNvPr>
          <p:cNvCxnSpPr/>
          <p:nvPr/>
        </p:nvCxnSpPr>
        <p:spPr>
          <a:xfrm>
            <a:off x="-3270738" y="25926951"/>
            <a:ext cx="0" cy="279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2" name="Imagem 3">
            <a:extLst>
              <a:ext uri="{FF2B5EF4-FFF2-40B4-BE49-F238E27FC236}">
                <a16:creationId xmlns:a16="http://schemas.microsoft.com/office/drawing/2014/main" id="{B3484A9D-A594-445F-B46D-C292C551571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8702" b="-14869"/>
          <a:stretch/>
        </p:blipFill>
        <p:spPr bwMode="auto">
          <a:xfrm>
            <a:off x="-1" y="10782"/>
            <a:ext cx="3658775" cy="29480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tângulo 1"/>
          <p:cNvSpPr/>
          <p:nvPr/>
        </p:nvSpPr>
        <p:spPr>
          <a:xfrm>
            <a:off x="30800842" y="11646568"/>
            <a:ext cx="251082" cy="47911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2812335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sential">
      <a:majorFont>
        <a:latin typeface="Arial Black"/>
        <a:ea typeface=""/>
        <a:cs typeface=""/>
        <a:font script="Jpan" typeface="ＭＳ Ｐゴシック"/>
        <a:font script="Hang" typeface="HY견고딕"/>
        <a:font script="Hans" typeface="微软雅黑"/>
        <a:font script="Hant" typeface="微軟正黑體"/>
        <a:font script="Arab" typeface="Tahoma"/>
        <a:font script="Hebr" typeface="Tahoma"/>
        <a:font script="Thai" typeface="Tahoma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15500</TotalTime>
  <Words>31</Words>
  <Application>Microsoft Office PowerPoint</Application>
  <PresentationFormat>Personalizar</PresentationFormat>
  <Paragraphs>11</Paragraphs>
  <Slides>1</Slides>
  <Notes>1</Notes>
  <HiddenSlides>0</HiddenSlides>
  <MMClips>0</MMClips>
  <ScaleCrop>false</ScaleCrop>
  <HeadingPairs>
    <vt:vector size="6" baseType="variant">
      <vt:variant>
        <vt:lpstr>Fontes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7" baseType="lpstr">
      <vt:lpstr>Arial</vt:lpstr>
      <vt:lpstr>Arial Black</vt:lpstr>
      <vt:lpstr>Calibri</vt:lpstr>
      <vt:lpstr>Comic Sans MS</vt:lpstr>
      <vt:lpstr>Times New Roman</vt:lpstr>
      <vt:lpstr>Office Theme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Scientific poster example</dc:title>
  <dc:subject>Template For Scientific Poster Presentation</dc:subject>
  <dc:creator>Graphicsland/MakeSigns.com</dc:creator>
  <cp:keywords>scientific, research, template, custom, poster, presentation, symposium, printing, powerpoint, create, design, example, sample, download</cp:keywords>
  <dc:description>We offer free powerpoint poster templates to help you design your very own scientific poster presentation.</dc:description>
  <cp:lastModifiedBy>SANDRA APARECIDA RIBEIRO OSSADA</cp:lastModifiedBy>
  <cp:revision>450</cp:revision>
  <cp:lastPrinted>2015-12-07T21:35:51Z</cp:lastPrinted>
  <dcterms:created xsi:type="dcterms:W3CDTF">2013-02-18T18:40:33Z</dcterms:created>
  <dcterms:modified xsi:type="dcterms:W3CDTF">2018-03-01T12:52:13Z</dcterms:modified>
  <cp:category>science research poster</cp:category>
</cp:coreProperties>
</file>