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3" r:id="rId2"/>
    <p:sldId id="265" r:id="rId3"/>
    <p:sldId id="266" r:id="rId4"/>
  </p:sldIdLst>
  <p:sldSz cx="12192000" cy="6858000"/>
  <p:notesSz cx="37947600" cy="54406800"/>
  <p:defaultTextStyle>
    <a:defPPr>
      <a:defRPr lang="en-US"/>
    </a:defPPr>
    <a:lvl1pPr marL="0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1pPr>
    <a:lvl2pPr marL="585540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2pPr>
    <a:lvl3pPr marL="1171081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3pPr>
    <a:lvl4pPr marL="1756622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4pPr>
    <a:lvl5pPr marL="2342163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5pPr>
    <a:lvl6pPr marL="2927703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6pPr>
    <a:lvl7pPr marL="3513244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7pPr>
    <a:lvl8pPr marL="4098784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8pPr>
    <a:lvl9pPr marL="4684325" algn="l" defTabSz="1171081" rtl="0" eaLnBrk="1" latinLnBrk="0" hangingPunct="1">
      <a:defRPr sz="231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1" userDrawn="1">
          <p15:clr>
            <a:srgbClr val="A4A3A4"/>
          </p15:clr>
        </p15:guide>
        <p15:guide id="3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CFDDED"/>
    <a:srgbClr val="FF3399"/>
    <a:srgbClr val="396F3E"/>
    <a:srgbClr val="1B8E00"/>
    <a:srgbClr val="00B050"/>
    <a:srgbClr val="83D400"/>
    <a:srgbClr val="82D300"/>
    <a:srgbClr val="00CC00"/>
    <a:srgbClr val="E6C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24" autoAdjust="0"/>
    <p:restoredTop sz="94096" autoAdjust="0"/>
  </p:normalViewPr>
  <p:slideViewPr>
    <p:cSldViewPr snapToGrid="0">
      <p:cViewPr varScale="1">
        <p:scale>
          <a:sx n="68" d="100"/>
          <a:sy n="68" d="100"/>
        </p:scale>
        <p:origin x="1068" y="66"/>
      </p:cViewPr>
      <p:guideLst>
        <p:guide orient="horz" pos="2160"/>
        <p:guide pos="2881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/>
          <a:lstStyle>
            <a:lvl1pPr algn="l">
              <a:defRPr sz="66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1494862" y="3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/>
          <a:lstStyle>
            <a:lvl1pPr algn="r">
              <a:defRPr sz="6600"/>
            </a:lvl1pPr>
          </a:lstStyle>
          <a:p>
            <a:fld id="{7B0E8FA9-8B5F-4493-A208-FBBD06A1EBF4}" type="datetimeFigureOut">
              <a:rPr lang="en-US" smtClean="0"/>
              <a:t>5/24/2022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8200" y="4076700"/>
            <a:ext cx="36271200" cy="2040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7908" tIns="263951" rIns="527908" bIns="26395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794764" y="25843241"/>
            <a:ext cx="30358078" cy="24483060"/>
          </a:xfrm>
          <a:prstGeom prst="rect">
            <a:avLst/>
          </a:prstGeom>
        </p:spPr>
        <p:txBody>
          <a:bodyPr vert="horz" lIns="527908" tIns="263951" rIns="527908" bIns="2639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1677021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 anchor="b"/>
          <a:lstStyle>
            <a:lvl1pPr algn="l">
              <a:defRPr sz="66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1494862" y="51677021"/>
            <a:ext cx="16443968" cy="2720340"/>
          </a:xfrm>
          <a:prstGeom prst="rect">
            <a:avLst/>
          </a:prstGeom>
        </p:spPr>
        <p:txBody>
          <a:bodyPr vert="horz" lIns="527908" tIns="263951" rIns="527908" bIns="263951" rtlCol="0" anchor="b"/>
          <a:lstStyle>
            <a:lvl1pPr algn="r">
              <a:defRPr sz="6600"/>
            </a:lvl1pPr>
          </a:lstStyle>
          <a:p>
            <a:fld id="{CD15AFD9-35F1-4A8D-8AD3-EDB94817619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315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1pPr>
    <a:lvl2pPr marL="585540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2pPr>
    <a:lvl3pPr marL="1171081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3pPr>
    <a:lvl4pPr marL="1756622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4pPr>
    <a:lvl5pPr marL="2342163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5pPr>
    <a:lvl6pPr marL="2927703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6pPr>
    <a:lvl7pPr marL="3513244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7pPr>
    <a:lvl8pPr marL="4098784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8pPr>
    <a:lvl9pPr marL="4684325" algn="l" defTabSz="1171081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838200" y="4076700"/>
            <a:ext cx="36271200" cy="2040255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5AFD9-35F1-4A8D-8AD3-EDB94817619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13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838200" y="4076700"/>
            <a:ext cx="36271200" cy="2040255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5AFD9-35F1-4A8D-8AD3-EDB94817619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74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838200" y="4076700"/>
            <a:ext cx="36271200" cy="2040255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5AFD9-35F1-4A8D-8AD3-EDB94817619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1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96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609719" y="274838"/>
            <a:ext cx="10972565" cy="606760"/>
          </a:xfrm>
          <a:prstGeom prst="rect">
            <a:avLst/>
          </a:prstGeom>
        </p:spPr>
        <p:txBody>
          <a:bodyPr/>
          <a:lstStyle>
            <a:lvl1pPr>
              <a:defRPr sz="287"/>
            </a:lvl1pPr>
          </a:lstStyle>
          <a:p>
            <a:r>
              <a:rPr lang="en-US" sz="131" i="1" dirty="0">
                <a:solidFill>
                  <a:schemeClr val="bg1"/>
                </a:solidFill>
                <a:latin typeface="Arial Black" pitchFamily="34" charset="0"/>
              </a:rPr>
              <a:t>This is a Scientific Poster Template created by </a:t>
            </a:r>
            <a:r>
              <a:rPr lang="en-US" sz="131" i="1" dirty="0" err="1">
                <a:solidFill>
                  <a:schemeClr val="bg1"/>
                </a:solidFill>
                <a:latin typeface="Arial Black" pitchFamily="34" charset="0"/>
              </a:rPr>
              <a:t>Graphicsland</a:t>
            </a:r>
            <a:r>
              <a:rPr lang="en-US" sz="131" i="1" dirty="0">
                <a:solidFill>
                  <a:schemeClr val="bg1"/>
                </a:solidFill>
                <a:latin typeface="Arial Black" pitchFamily="34" charset="0"/>
              </a:rPr>
              <a:t> &amp; Makesigns.com</a:t>
            </a:r>
            <a:br>
              <a:rPr lang="en-US" sz="131" i="1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131" i="1" dirty="0">
                <a:solidFill>
                  <a:schemeClr val="bg1"/>
                </a:solidFill>
                <a:latin typeface="Arial Black" pitchFamily="34" charset="0"/>
              </a:rPr>
              <a:t>Your poster title would go on these lines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554749" y="817822"/>
            <a:ext cx="11082513" cy="679905"/>
          </a:xfrm>
          <a:prstGeom prst="rect">
            <a:avLst/>
          </a:prstGeom>
        </p:spPr>
        <p:txBody>
          <a:bodyPr/>
          <a:lstStyle>
            <a:lvl1pPr>
              <a:defRPr sz="287" baseline="0"/>
            </a:lvl1pPr>
          </a:lstStyle>
          <a:p>
            <a:pPr algn="ctr"/>
            <a:r>
              <a:rPr lang="en-US" sz="119" dirty="0">
                <a:solidFill>
                  <a:schemeClr val="bg1"/>
                </a:solidFill>
              </a:rPr>
              <a:t>Author names go here. Press Enter to start a new line and add University or School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59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34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ctr" defTabSz="93633" rtl="0" eaLnBrk="1" latinLnBrk="0" hangingPunct="1">
        <a:spcBef>
          <a:spcPct val="0"/>
        </a:spcBef>
        <a:buNone/>
        <a:defRPr sz="2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3633" rtl="0" eaLnBrk="1" latinLnBrk="0" hangingPunct="1">
        <a:spcBef>
          <a:spcPct val="20000"/>
        </a:spcBef>
        <a:buFont typeface="Arial" pitchFamily="34" charset="0"/>
        <a:buNone/>
        <a:defRPr sz="287" kern="1200">
          <a:solidFill>
            <a:schemeClr val="tx1"/>
          </a:solidFill>
          <a:latin typeface="+mn-lt"/>
          <a:ea typeface="+mn-ea"/>
          <a:cs typeface="+mn-cs"/>
        </a:defRPr>
      </a:lvl1pPr>
      <a:lvl2pPr marL="76077" indent="-29260" algn="l" defTabSz="93633" rtl="0" eaLnBrk="1" latinLnBrk="0" hangingPunct="1">
        <a:spcBef>
          <a:spcPct val="20000"/>
        </a:spcBef>
        <a:buFont typeface="Arial" pitchFamily="34" charset="0"/>
        <a:buChar char="–"/>
        <a:defRPr sz="287" kern="1200">
          <a:solidFill>
            <a:schemeClr val="tx1"/>
          </a:solidFill>
          <a:latin typeface="+mn-lt"/>
          <a:ea typeface="+mn-ea"/>
          <a:cs typeface="+mn-cs"/>
        </a:defRPr>
      </a:lvl2pPr>
      <a:lvl3pPr marL="117041" indent="-23408" algn="l" defTabSz="93633" rtl="0" eaLnBrk="1" latinLnBrk="0" hangingPunct="1">
        <a:spcBef>
          <a:spcPct val="20000"/>
        </a:spcBef>
        <a:buFont typeface="Arial" pitchFamily="34" charset="0"/>
        <a:buChar char="•"/>
        <a:defRPr sz="245" kern="1200">
          <a:solidFill>
            <a:schemeClr val="tx1"/>
          </a:solidFill>
          <a:latin typeface="+mn-lt"/>
          <a:ea typeface="+mn-ea"/>
          <a:cs typeface="+mn-cs"/>
        </a:defRPr>
      </a:lvl3pPr>
      <a:lvl4pPr marL="163857" indent="-23408" algn="l" defTabSz="93633" rtl="0" eaLnBrk="1" latinLnBrk="0" hangingPunct="1">
        <a:spcBef>
          <a:spcPct val="20000"/>
        </a:spcBef>
        <a:buFont typeface="Arial" pitchFamily="34" charset="0"/>
        <a:buChar char="–"/>
        <a:defRPr sz="206" kern="1200">
          <a:solidFill>
            <a:schemeClr val="tx1"/>
          </a:solidFill>
          <a:latin typeface="+mn-lt"/>
          <a:ea typeface="+mn-ea"/>
          <a:cs typeface="+mn-cs"/>
        </a:defRPr>
      </a:lvl4pPr>
      <a:lvl5pPr marL="210674" indent="-23408" algn="l" defTabSz="93633" rtl="0" eaLnBrk="1" latinLnBrk="0" hangingPunct="1">
        <a:spcBef>
          <a:spcPct val="20000"/>
        </a:spcBef>
        <a:buFont typeface="Arial" pitchFamily="34" charset="0"/>
        <a:buChar char="»"/>
        <a:defRPr sz="206" kern="1200">
          <a:solidFill>
            <a:schemeClr val="tx1"/>
          </a:solidFill>
          <a:latin typeface="+mn-lt"/>
          <a:ea typeface="+mn-ea"/>
          <a:cs typeface="+mn-cs"/>
        </a:defRPr>
      </a:lvl5pPr>
      <a:lvl6pPr marL="257491" indent="-23408" algn="l" defTabSz="93633" rtl="0" eaLnBrk="1" latinLnBrk="0" hangingPunct="1">
        <a:spcBef>
          <a:spcPct val="20000"/>
        </a:spcBef>
        <a:buFont typeface="Arial" pitchFamily="34" charset="0"/>
        <a:buChar char="•"/>
        <a:defRPr sz="206" kern="1200">
          <a:solidFill>
            <a:schemeClr val="tx1"/>
          </a:solidFill>
          <a:latin typeface="+mn-lt"/>
          <a:ea typeface="+mn-ea"/>
          <a:cs typeface="+mn-cs"/>
        </a:defRPr>
      </a:lvl6pPr>
      <a:lvl7pPr marL="304307" indent="-23408" algn="l" defTabSz="93633" rtl="0" eaLnBrk="1" latinLnBrk="0" hangingPunct="1">
        <a:spcBef>
          <a:spcPct val="20000"/>
        </a:spcBef>
        <a:buFont typeface="Arial" pitchFamily="34" charset="0"/>
        <a:buChar char="•"/>
        <a:defRPr sz="206" kern="1200">
          <a:solidFill>
            <a:schemeClr val="tx1"/>
          </a:solidFill>
          <a:latin typeface="+mn-lt"/>
          <a:ea typeface="+mn-ea"/>
          <a:cs typeface="+mn-cs"/>
        </a:defRPr>
      </a:lvl7pPr>
      <a:lvl8pPr marL="351124" indent="-23408" algn="l" defTabSz="93633" rtl="0" eaLnBrk="1" latinLnBrk="0" hangingPunct="1">
        <a:spcBef>
          <a:spcPct val="20000"/>
        </a:spcBef>
        <a:buFont typeface="Arial" pitchFamily="34" charset="0"/>
        <a:buChar char="•"/>
        <a:defRPr sz="206" kern="1200">
          <a:solidFill>
            <a:schemeClr val="tx1"/>
          </a:solidFill>
          <a:latin typeface="+mn-lt"/>
          <a:ea typeface="+mn-ea"/>
          <a:cs typeface="+mn-cs"/>
        </a:defRPr>
      </a:lvl8pPr>
      <a:lvl9pPr marL="397940" indent="-23408" algn="l" defTabSz="93633" rtl="0" eaLnBrk="1" latinLnBrk="0" hangingPunct="1">
        <a:spcBef>
          <a:spcPct val="20000"/>
        </a:spcBef>
        <a:buFont typeface="Arial" pitchFamily="34" charset="0"/>
        <a:buChar char="•"/>
        <a:defRPr sz="2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1pPr>
      <a:lvl2pPr marL="46817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2pPr>
      <a:lvl3pPr marL="93633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3pPr>
      <a:lvl4pPr marL="140450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4pPr>
      <a:lvl5pPr marL="187266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5pPr>
      <a:lvl6pPr marL="234082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6pPr>
      <a:lvl7pPr marL="280899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7pPr>
      <a:lvl8pPr marL="327715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8pPr>
      <a:lvl9pPr marL="374532" algn="l" defTabSz="93633" rtl="0" eaLnBrk="1" latinLnBrk="0" hangingPunct="1">
        <a:defRPr sz="1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5965FAF8-8C65-4D32-B40C-3350D8A92A39}"/>
              </a:ext>
            </a:extLst>
          </p:cNvPr>
          <p:cNvSpPr/>
          <p:nvPr/>
        </p:nvSpPr>
        <p:spPr>
          <a:xfrm>
            <a:off x="-4307" y="-21377"/>
            <a:ext cx="12192000" cy="12549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2" name="Text Placeholder 2"/>
          <p:cNvSpPr txBox="1">
            <a:spLocks/>
          </p:cNvSpPr>
          <p:nvPr/>
        </p:nvSpPr>
        <p:spPr>
          <a:xfrm>
            <a:off x="495947" y="1328018"/>
            <a:ext cx="11035782" cy="106022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l" defTabSz="327741" rtl="0" eaLnBrk="1" latinLnBrk="0" hangingPunct="1">
              <a:spcBef>
                <a:spcPct val="20000"/>
              </a:spcBef>
              <a:buFont typeface="Arial" pitchFamily="34" charset="0"/>
              <a:buNone/>
              <a:defRPr sz="100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290" indent="-102419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67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354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7418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128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515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903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290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i="1" dirty="0">
                <a:solidFill>
                  <a:schemeClr val="accent2"/>
                </a:solidFill>
              </a:rPr>
              <a:t>Tema: </a:t>
            </a:r>
            <a:r>
              <a:rPr lang="pt-BR" sz="2800" i="1" dirty="0" err="1">
                <a:solidFill>
                  <a:schemeClr val="accent2"/>
                </a:solidFill>
              </a:rPr>
              <a:t>xxxxxxxxx</a:t>
            </a:r>
            <a:endParaRPr lang="pt-BR" sz="2800" i="1" dirty="0">
              <a:solidFill>
                <a:schemeClr val="accent2"/>
              </a:solidFill>
            </a:endParaRPr>
          </a:p>
          <a:p>
            <a:pPr algn="ctr"/>
            <a:r>
              <a:rPr lang="pt-BR" sz="2400" dirty="0">
                <a:solidFill>
                  <a:schemeClr val="accent2"/>
                </a:solidFill>
              </a:rPr>
              <a:t>Professor Orientador – </a:t>
            </a:r>
            <a:r>
              <a:rPr lang="pt-BR" sz="2400" dirty="0" err="1">
                <a:solidFill>
                  <a:schemeClr val="accent2"/>
                </a:solidFill>
              </a:rPr>
              <a:t>xxxxxxxxxxx</a:t>
            </a:r>
            <a:endParaRPr lang="pt-BR" sz="2000" i="1" dirty="0">
              <a:solidFill>
                <a:schemeClr val="accent2"/>
              </a:solidFill>
            </a:endParaRPr>
          </a:p>
        </p:txBody>
      </p:sp>
      <p:sp>
        <p:nvSpPr>
          <p:cNvPr id="3" name="AutoShape 4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567909" y="-1056921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sp>
        <p:nvSpPr>
          <p:cNvPr id="6" name="AutoShape 6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610920" y="-1013909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sp>
        <p:nvSpPr>
          <p:cNvPr id="7" name="AutoShape 8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653932" y="-970898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B9280CBE-1F68-43FD-9FB8-B60847512B62}"/>
              </a:ext>
            </a:extLst>
          </p:cNvPr>
          <p:cNvCxnSpPr/>
          <p:nvPr/>
        </p:nvCxnSpPr>
        <p:spPr>
          <a:xfrm>
            <a:off x="-923095" y="5666248"/>
            <a:ext cx="0" cy="7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0216874" y="1635919"/>
            <a:ext cx="70863" cy="135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432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7022AB-CD9D-42F2-90FB-3A1E5190F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3" y="242881"/>
            <a:ext cx="1032279" cy="718908"/>
          </a:xfrm>
          <a:prstGeom prst="rect">
            <a:avLst/>
          </a:prstGeom>
        </p:spPr>
      </p:pic>
      <p:sp>
        <p:nvSpPr>
          <p:cNvPr id="13" name="Rectangle 17">
            <a:extLst>
              <a:ext uri="{FF2B5EF4-FFF2-40B4-BE49-F238E27FC236}">
                <a16:creationId xmlns:a16="http://schemas.microsoft.com/office/drawing/2014/main" id="{BF5A011D-EEFD-4D98-9E3C-4D671C1CE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7909" y="236032"/>
            <a:ext cx="8648965" cy="764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807" tIns="12904" rIns="25807" bIns="12904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400" b="1" i="1" dirty="0">
                <a:solidFill>
                  <a:schemeClr val="bg1"/>
                </a:solidFill>
                <a:latin typeface="Arial "/>
              </a:rPr>
              <a:t>X WORKSHOP</a:t>
            </a:r>
            <a:r>
              <a:rPr lang="pt-BR" sz="2400" b="1" dirty="0">
                <a:latin typeface="Arial "/>
              </a:rPr>
              <a:t> </a:t>
            </a:r>
            <a:r>
              <a:rPr lang="pt-BR" sz="2400" b="1" i="1" dirty="0">
                <a:solidFill>
                  <a:schemeClr val="bg1"/>
                </a:solidFill>
                <a:latin typeface="Arial "/>
              </a:rPr>
              <a:t> DE TRABALHOS DE GRADUAÇÃO</a:t>
            </a:r>
          </a:p>
          <a:p>
            <a:pPr algn="ctr"/>
            <a:r>
              <a:rPr lang="pt-BR" sz="2400" b="1" i="1" dirty="0">
                <a:solidFill>
                  <a:schemeClr val="bg1"/>
                </a:solidFill>
                <a:latin typeface="Arial "/>
              </a:rPr>
              <a:t>(Nome do </a:t>
            </a:r>
            <a:r>
              <a:rPr lang="pt-BR" sz="2400" b="1" i="1" dirty="0" err="1">
                <a:solidFill>
                  <a:schemeClr val="bg1"/>
                </a:solidFill>
                <a:latin typeface="Arial "/>
              </a:rPr>
              <a:t>cuso</a:t>
            </a:r>
            <a:r>
              <a:rPr lang="pt-BR" sz="2400" b="1" i="1" dirty="0">
                <a:solidFill>
                  <a:schemeClr val="bg1"/>
                </a:solidFill>
                <a:latin typeface="Arial "/>
              </a:rPr>
              <a:t>)   - 1º Sem. 2022 </a:t>
            </a:r>
            <a:endParaRPr lang="en-US" sz="2400" b="1" i="1" dirty="0">
              <a:highlight>
                <a:srgbClr val="FFFF00"/>
              </a:highlight>
              <a:latin typeface="Arial 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E4B4F98-A64C-4DB4-8BF1-0A9864353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8539" y="240385"/>
            <a:ext cx="15716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23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5965FAF8-8C65-4D32-B40C-3350D8A92A39}"/>
              </a:ext>
            </a:extLst>
          </p:cNvPr>
          <p:cNvSpPr/>
          <p:nvPr/>
        </p:nvSpPr>
        <p:spPr>
          <a:xfrm>
            <a:off x="-4307" y="-21377"/>
            <a:ext cx="12192000" cy="12549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2" name="Text Placeholder 2"/>
          <p:cNvSpPr txBox="1">
            <a:spLocks/>
          </p:cNvSpPr>
          <p:nvPr/>
        </p:nvSpPr>
        <p:spPr>
          <a:xfrm>
            <a:off x="1739955" y="378499"/>
            <a:ext cx="7351085" cy="85502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l" defTabSz="327741" rtl="0" eaLnBrk="1" latinLnBrk="0" hangingPunct="1">
              <a:spcBef>
                <a:spcPct val="20000"/>
              </a:spcBef>
              <a:buFont typeface="Arial" pitchFamily="34" charset="0"/>
              <a:buNone/>
              <a:defRPr sz="100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290" indent="-102419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67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354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7418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128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515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903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290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355" i="1" dirty="0">
                <a:solidFill>
                  <a:schemeClr val="bg1"/>
                </a:solidFill>
              </a:rPr>
              <a:t>Tema: </a:t>
            </a:r>
            <a:r>
              <a:rPr lang="pt-BR" sz="1355" i="1" dirty="0" err="1">
                <a:solidFill>
                  <a:schemeClr val="bg1"/>
                </a:solidFill>
              </a:rPr>
              <a:t>xxxxxxxxx</a:t>
            </a:r>
            <a:endParaRPr lang="pt-BR" sz="1355" i="1" dirty="0">
              <a:solidFill>
                <a:schemeClr val="bg1"/>
              </a:solidFill>
            </a:endParaRPr>
          </a:p>
          <a:p>
            <a:pPr algn="ctr"/>
            <a:r>
              <a:rPr lang="pt-BR" sz="1355" i="1" dirty="0">
                <a:solidFill>
                  <a:schemeClr val="bg1"/>
                </a:solidFill>
              </a:rPr>
              <a:t>Nomes do(s) autor(es) :</a:t>
            </a:r>
            <a:r>
              <a:rPr lang="pt-BR" sz="1355" i="1" dirty="0" err="1">
                <a:solidFill>
                  <a:schemeClr val="bg1"/>
                </a:solidFill>
              </a:rPr>
              <a:t>xxxxxxxxxxxx</a:t>
            </a:r>
            <a:endParaRPr lang="pt-BR" sz="1355" i="1" dirty="0">
              <a:solidFill>
                <a:schemeClr val="bg1"/>
              </a:solidFill>
            </a:endParaRPr>
          </a:p>
          <a:p>
            <a:pPr algn="ctr"/>
            <a:r>
              <a:rPr lang="pt-BR" sz="1355" dirty="0">
                <a:solidFill>
                  <a:schemeClr val="bg1"/>
                </a:solidFill>
              </a:rPr>
              <a:t>Professor Orientador – </a:t>
            </a:r>
            <a:r>
              <a:rPr lang="pt-BR" sz="1355" dirty="0" err="1">
                <a:solidFill>
                  <a:schemeClr val="bg1"/>
                </a:solidFill>
              </a:rPr>
              <a:t>xxxxxxxxxxx</a:t>
            </a:r>
            <a:endParaRPr lang="pt-BR" sz="1129" i="1" dirty="0">
              <a:solidFill>
                <a:schemeClr val="bg1"/>
              </a:solidFill>
            </a:endParaRPr>
          </a:p>
        </p:txBody>
      </p:sp>
      <p:sp>
        <p:nvSpPr>
          <p:cNvPr id="3" name="AutoShape 4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567909" y="-1056921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sp>
        <p:nvSpPr>
          <p:cNvPr id="6" name="AutoShape 6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610920" y="-1013909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sp>
        <p:nvSpPr>
          <p:cNvPr id="7" name="AutoShape 8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653932" y="-970898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B9280CBE-1F68-43FD-9FB8-B60847512B62}"/>
              </a:ext>
            </a:extLst>
          </p:cNvPr>
          <p:cNvCxnSpPr/>
          <p:nvPr/>
        </p:nvCxnSpPr>
        <p:spPr>
          <a:xfrm>
            <a:off x="-923095" y="5666248"/>
            <a:ext cx="0" cy="7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0216874" y="1635919"/>
            <a:ext cx="70863" cy="135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432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7022AB-CD9D-42F2-90FB-3A1E5190F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7" y="395365"/>
            <a:ext cx="1032279" cy="718908"/>
          </a:xfrm>
          <a:prstGeom prst="rect">
            <a:avLst/>
          </a:prstGeom>
        </p:spPr>
      </p:pic>
      <p:sp>
        <p:nvSpPr>
          <p:cNvPr id="13" name="Rectangle 17">
            <a:extLst>
              <a:ext uri="{FF2B5EF4-FFF2-40B4-BE49-F238E27FC236}">
                <a16:creationId xmlns:a16="http://schemas.microsoft.com/office/drawing/2014/main" id="{BF5A011D-EEFD-4D98-9E3C-4D671C1CE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46" y="31429"/>
            <a:ext cx="10585342" cy="30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807" tIns="12904" rIns="25807" bIns="12904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800" b="1" i="1" dirty="0">
                <a:solidFill>
                  <a:schemeClr val="bg1"/>
                </a:solidFill>
                <a:latin typeface="Arial "/>
              </a:rPr>
              <a:t>X WORKSHOP</a:t>
            </a:r>
            <a:r>
              <a:rPr lang="pt-BR" sz="1800" b="1" dirty="0">
                <a:latin typeface="Arial "/>
              </a:rPr>
              <a:t> </a:t>
            </a:r>
            <a:r>
              <a:rPr lang="pt-BR" sz="1800" b="1" i="1" dirty="0">
                <a:solidFill>
                  <a:schemeClr val="bg1"/>
                </a:solidFill>
                <a:latin typeface="Arial "/>
              </a:rPr>
              <a:t> DE TRABALHOS DE GRADUAÇÃO – CURSO  - 1º Sem. 2022 </a:t>
            </a:r>
            <a:endParaRPr lang="en-US" sz="1800" b="1" i="1" dirty="0">
              <a:highlight>
                <a:srgbClr val="FFFF00"/>
              </a:highlight>
              <a:latin typeface="Arial 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E4B4F98-A64C-4DB4-8BF1-0A9864353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7543" y="395365"/>
            <a:ext cx="15716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6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5965FAF8-8C65-4D32-B40C-3350D8A92A39}"/>
              </a:ext>
            </a:extLst>
          </p:cNvPr>
          <p:cNvSpPr/>
          <p:nvPr/>
        </p:nvSpPr>
        <p:spPr>
          <a:xfrm>
            <a:off x="-4307" y="-21377"/>
            <a:ext cx="12192000" cy="12549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2" name="Text Placeholder 2"/>
          <p:cNvSpPr txBox="1">
            <a:spLocks/>
          </p:cNvSpPr>
          <p:nvPr/>
        </p:nvSpPr>
        <p:spPr>
          <a:xfrm>
            <a:off x="1739955" y="378499"/>
            <a:ext cx="7351085" cy="85502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l" defTabSz="327741" rtl="0" eaLnBrk="1" latinLnBrk="0" hangingPunct="1">
              <a:spcBef>
                <a:spcPct val="20000"/>
              </a:spcBef>
              <a:buFont typeface="Arial" pitchFamily="34" charset="0"/>
              <a:buNone/>
              <a:defRPr sz="100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290" indent="-102419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67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3547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7418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128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5159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903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2900" indent="-81936" algn="l" defTabSz="3277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355" i="1" dirty="0">
                <a:solidFill>
                  <a:schemeClr val="bg1"/>
                </a:solidFill>
              </a:rPr>
              <a:t>Tema: </a:t>
            </a:r>
            <a:r>
              <a:rPr lang="pt-BR" sz="1355" i="1" dirty="0" err="1">
                <a:solidFill>
                  <a:schemeClr val="bg1"/>
                </a:solidFill>
              </a:rPr>
              <a:t>xxxxxxxxx</a:t>
            </a:r>
            <a:endParaRPr lang="pt-BR" sz="1355" i="1" dirty="0">
              <a:solidFill>
                <a:schemeClr val="bg1"/>
              </a:solidFill>
            </a:endParaRPr>
          </a:p>
          <a:p>
            <a:pPr algn="ctr"/>
            <a:r>
              <a:rPr lang="pt-BR" sz="1355" i="1" dirty="0">
                <a:solidFill>
                  <a:schemeClr val="bg1"/>
                </a:solidFill>
              </a:rPr>
              <a:t>Nomes do(s) autor(es) :</a:t>
            </a:r>
            <a:r>
              <a:rPr lang="pt-BR" sz="1355" i="1" dirty="0" err="1">
                <a:solidFill>
                  <a:schemeClr val="bg1"/>
                </a:solidFill>
              </a:rPr>
              <a:t>xxxxxxxxxxxx</a:t>
            </a:r>
            <a:endParaRPr lang="pt-BR" sz="1355" i="1" dirty="0">
              <a:solidFill>
                <a:schemeClr val="bg1"/>
              </a:solidFill>
            </a:endParaRPr>
          </a:p>
          <a:p>
            <a:pPr algn="ctr"/>
            <a:r>
              <a:rPr lang="pt-BR" sz="1355" dirty="0">
                <a:solidFill>
                  <a:schemeClr val="bg1"/>
                </a:solidFill>
              </a:rPr>
              <a:t>Professor Orientador – </a:t>
            </a:r>
            <a:r>
              <a:rPr lang="pt-BR" sz="1355" dirty="0" err="1">
                <a:solidFill>
                  <a:schemeClr val="bg1"/>
                </a:solidFill>
              </a:rPr>
              <a:t>xxxxxxxxxxx</a:t>
            </a:r>
            <a:endParaRPr lang="pt-BR" sz="1129" i="1" dirty="0">
              <a:solidFill>
                <a:schemeClr val="bg1"/>
              </a:solidFill>
            </a:endParaRPr>
          </a:p>
        </p:txBody>
      </p:sp>
      <p:sp>
        <p:nvSpPr>
          <p:cNvPr id="3" name="AutoShape 4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567909" y="-1056921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sp>
        <p:nvSpPr>
          <p:cNvPr id="6" name="AutoShape 6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610920" y="-1013909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sp>
        <p:nvSpPr>
          <p:cNvPr id="7" name="AutoShape 8" descr="data:image/png;base64,iVBORw0KGgoAAAANSUhEUgAAAHAAAAB4CAMAAAAdbYYUAAAAtFBMVEX///8AhtsAg9oAgNnk8Py92vhfqeg/ovHF4f2fyvYAgtrv9v3q8/wikeMAfdhLn+cWidxXouX2+/8Ae9jZ6fuWxPDR5Pl5te4Ah+BSrvWPwPCEt+nh8v/t9P3c6/s7o++r0fY6mOe62PdPoOep0PbK4vpIqfNorewykt9VsfaAuPAxpPOi0v0tmumrzfEAj+t1vvu94f+GxfkTmO5lt/eYzPms2P0Aj+5/wPdtr+odnfUAdNf8kNONAAAKe0lEQVRoge2ai3KbuBqAhQQuCCRAXExxQwCbmHo3cU/TdEvP+7/XkfANCWGTZLMzO3P+TmdiI+tD0n8HAP4vHyC18w+KAIYUfbxQShFFsBXABTQ+VGCW7R8///j1/eXbp/iDgRBm++eHP2s7/eIyAOxP5kcCIc6ef7/EnnvWlo8Ewow8fPvJZPX8MCCnfX356QJVPggI9/d/2qbOAN8HhEdRv93/jsdr0wOhRqZgQev74SJc+20b4PMomD18n6JpgKFGWg0Nky63TsvwmjIPAywuZOTHizeNGwHhnTkSb4lVHiJOqqzCbPIMw79+1FdWpwFmujG5AsRGrtWH4tvnmOkuXAHibayO8HJ1OxeFdiqW+lVzizc6Q9wqs5khknHBSj9TvMMQYufulUADPckDank/Idlo5/Hytp8CdtrdvgLEnXwMubJAiWftlnU/vG6Nk9qF17VmBIRr6Qesk1aIy8G1+JFiSNHiS/OILsaKg6u7Ogb6EtCVfBDMB5dM0l/K7n86gTRofW1Xx8BKukE3HMyFl4Ptdhe4P9NfXK8Tedu7K2sc+1IiOQp3Pdgsf3jrjpgaPvfhx/Ul/weddwAHU5GhlcUVv0B+HD+lsmrhaXt8BRBJBrjBRvb48/yxk4iw+ltWONQmN8TZ14FXKoi0qbR+PxANNRR4RvZDMljZXuF6yqnOBkIiqV69/wkkSVtpicHUEmcDUS7d88t/lImYHMTgcmKJs4GBpHixNZqpDCSgrw8ps4EwHNpg3I6jeqokBhOWMReIhzZhk0gzlWz8ONfv6ewtHUQJi2BdZqAc4kIfNeYCiX3hcVcdaKbaKLavd6hzgZdEoOYmDolmKkt2b5k+eZsJhP7pRDYZnHBdBZWAVK+mc4Hr42fnsF++ZioWSUA0tpzXAMPDx/KgGGe+JPIKUfku4KL/tDmGdu0KgSED9dnWa4DsnBHrgUQG6qPwTCDuwDAD12opkCPU+7ZUAJOBYSPdXJUMfJ/S7OREKdK5ERlI03cBt3KApTrXLAONdxm+8SBn/FqNkH3pu1xb9mBL0Y5nqJq5JMOH23dEC7iPmdwF0Fm+7NomrGIekPDzf5L3tBUqwUxrtw3DpdPX3pYEDN4TgF+ACPKySmyAW28NhEVRiNA6VsKTnCG8Doh/iG/YUt7Tztriy6Jh68gBWCp7XgfEfx3+qmW1CQJK0aBZYiwkzxbYY9ZM4PMprilq0yZNnYTGADmQ3hW+DfjwcvqzkZTiWEdu1oZO0ESSeBtoLi9ObC0Xwwe9NztNpwrpzHQecJlc/o4zee7Dt3f+qG8Eq+ka+EYFnOIBEDxJ057OiRFljZBcaddcr/HdtVQzsZU8dX4YWmfKCvWxfgo47GLwlGI3dImuXHca3WEpsonSU86tzYTHfZrtZRz3LkpRwnw52yVbp7bsZGiC9GQRja+LiONO1MXpsk58oQTunWxwUDyQGGpNcD4DK9I1yVQgai+3deh6bWWTYo6qI5IMmjQbutDEYLVfur24JHbYKBhuZCVvKnSFaJx3aIl0DlxtXw4377hTMFB21VxhNL3KU7FtE21ROmrQuifhGnqUcb3uJq18lMagM05DyzTtLYKwGjVfx2e4OHe6t8lJHM2Nms6W8GAh0gERD6E/CBYQZZhiYdIzgKdVYTIVX86rTJ92i4qQKuzyJ6vQdMbh+vaWniX7dbN7zdXKvfO8O5f1Q5U0y5iI+hNA+KhPY6/JTl2iNrWbAOLvr+YBUwXCRDNKD4T7GRs6kp1in60uaOiB2RsWCICndE1D3SA98PHG45UJkVNJ/GU2MPvzTTzh9S7zaE9QD4T32nubI/HJz0K4mltbvPUED2LuuJPBiAab2d1EfoKvt8GBsDpfOdNuSgN8iw3OFw1w/+YTfBsQ/v5Inga4f9cJvh4I/7j1BPBvBr7Z6N8KfL75VNVN01QTysX7Fqzrnz7KcVceqwKzXzfv0YU0GnUMmCMaQU3AS/smkx76bf97FUiU5x866TAZnbPrR3wlZtvGoENDL5oqDXk1L32YEQiXiAO92AVFv1tN2TTMrWjDfxqXLljwiosxM2bMKzxgGbRPQezSYhog/nabJ4Bu0ZKNRdoVYLywCCrXwZCE6WYRNg2BATG7NjDrtnXcNeTFOQBhgIOFOQbur77WMFgh61DVtjADVkaBt3RrXpQ0bAMDu2hhZ4OC0oL5vJDKDWoXYEu7OKQiqZKB87xMv6U5ot4TisATwhuzYJ5BY5Ft8+zSF0Wsh2nhhjQHDYz6yLwBNjVsFTgvMB2BBrCgAPKE1wFe365s2uAINE9AMYbfSFACj6JaBe419jUJrPh2RqCoeE6PrburwDrg5QKj4qUEGfhplls7An0BZObdivBy3+23VAGuT0CL8DKcjVeYvdxiqUDqOiYvddHSFT3bOCVHoO1lNPYIOgBdu0UrYFLxxE0C7vVt6hEQE5etOLDGlOU54yupXYJWm7IRShOirnRcgpcrA3Oggayy6JBfOGMtvZ/sHw2FLyYquaGjdEsjK4naloYuW1BI0oTyNa0iiAoW0mgbRoTFLcU7vjrUHqr3IXBm8mRuytLyNuXG4n/Urp3vRAbjJUls1uILkOd864rcAmm5uQPNrvSEr90lvY0PgcGVyMSK27lxUcmVK9Nt2AB4rWIqu1C9GCerRC7HQuUxbNJqdGII/DzJA5uIKMCmjSIkvZxRql3ninbjUDAAXnPcMVWAJuFGtUBoMGOp/mine5g/AGbqo/mzpI2DBNCsk+ZI2NE1A3XGQ1+RNsBMGxewtGBFE4PYMvv/IP4lfvP0VMf8OJunp1gB7qd4eYt58ElB6mdZkByIBua1Q+zj0OuIz0e0qdmRFeuChVOhVV3hJTNDHpfMkBqkA2blV6iyJSB8nuBtUOZYYkt96phRcNjaSLy54HJ7Br0HCFpxeQUSFIQ8Hq4fRY/GoAnYYhKbude0XtH2nckLMJs4QsYdlzjD2Ir8mFVR35uMaZ9HrFDrJsLHCeCCu68NCuIaGalN/RhUKGERdzYgjmuPJyEKcD9xhHHLfWPKgTlqt5/CVa+KBe1/PQI6tCpK2sbWEVj0DpvvRZH7wtFJwAm/1ghPL4ArbKyakx1wf2XG3pLDFODaLKlvnoBfeiC/wba11BU+T2QXTQudHuigTKzO7LWGQD8M1i2v45PTGR6AoTcEAnR4FLzggUoBwq8Tvqs/Qw5MC74qrpmHN+dKhOoSQ2SDBPssgaczVIEhqkzufVujVJUme5lKEJ2ofcqFHS6QkdjdwV2xEBGrhQvutGHQ+aJFEvIbczis5OfYazWPWKAx0K5ZOS1cb4P+pcALcPItJrYkGCG+J7ycjqhx9DjFElOEF3bSBDRMApTbJCLWIsqSBcXJNqKOHVFiAseIaJCuItotIhGfzsD9dJXMPPFe651w/3VZnDaCmWXpi3cx48blI+5cPsblI8Vg8d8VXzDhnkqeEzcp45/dCxC/qbDn6W/5yp+cgV9vvKapFZbkr20hnYGXdiWbFncknuudxTS/8H/ml6vy8/4AzP74epDP8+RBK/d6+STk/vEo/dltg39OoAA2tfXPyRuU5V8m/wP8Q/S3VGyuzwAAAABJRU5ErkJggg=="/>
          <p:cNvSpPr>
            <a:spLocks noChangeAspect="1" noChangeArrowheads="1"/>
          </p:cNvSpPr>
          <p:nvPr/>
        </p:nvSpPr>
        <p:spPr bwMode="auto">
          <a:xfrm>
            <a:off x="1653932" y="-970898"/>
            <a:ext cx="86023" cy="8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5807" tIns="12903" rIns="25807" bIns="12903" numCol="1" anchor="t" anchorCtr="0" compatLnSpc="1">
            <a:prstTxWarp prst="textNoShape">
              <a:avLst/>
            </a:prstTxWarp>
          </a:bodyPr>
          <a:lstStyle/>
          <a:p>
            <a:endParaRPr lang="en-US" sz="3431" dirty="0"/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B9280CBE-1F68-43FD-9FB8-B60847512B62}"/>
              </a:ext>
            </a:extLst>
          </p:cNvPr>
          <p:cNvCxnSpPr/>
          <p:nvPr/>
        </p:nvCxnSpPr>
        <p:spPr>
          <a:xfrm>
            <a:off x="-923095" y="5666248"/>
            <a:ext cx="0" cy="7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0216874" y="1635919"/>
            <a:ext cx="70863" cy="135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432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7022AB-CD9D-42F2-90FB-3A1E5190F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7" y="395365"/>
            <a:ext cx="1032279" cy="718908"/>
          </a:xfrm>
          <a:prstGeom prst="rect">
            <a:avLst/>
          </a:prstGeom>
        </p:spPr>
      </p:pic>
      <p:sp>
        <p:nvSpPr>
          <p:cNvPr id="13" name="Rectangle 17">
            <a:extLst>
              <a:ext uri="{FF2B5EF4-FFF2-40B4-BE49-F238E27FC236}">
                <a16:creationId xmlns:a16="http://schemas.microsoft.com/office/drawing/2014/main" id="{BF5A011D-EEFD-4D98-9E3C-4D671C1CE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46" y="31429"/>
            <a:ext cx="10585342" cy="30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807" tIns="12904" rIns="25807" bIns="12904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800" b="1" i="1" dirty="0">
                <a:solidFill>
                  <a:schemeClr val="bg1"/>
                </a:solidFill>
                <a:latin typeface="Arial "/>
              </a:rPr>
              <a:t>X WORKSHOP</a:t>
            </a:r>
            <a:r>
              <a:rPr lang="pt-BR" sz="1800" b="1" dirty="0">
                <a:latin typeface="Arial "/>
              </a:rPr>
              <a:t> </a:t>
            </a:r>
            <a:r>
              <a:rPr lang="pt-BR" sz="1800" b="1" i="1" dirty="0">
                <a:solidFill>
                  <a:schemeClr val="bg1"/>
                </a:solidFill>
                <a:latin typeface="Arial "/>
              </a:rPr>
              <a:t> DE TRABALHOS DE GRADUAÇÃO – CURSO  - 1º Sem. 2022 </a:t>
            </a:r>
            <a:endParaRPr lang="en-US" sz="1800" b="1" i="1" dirty="0">
              <a:highlight>
                <a:srgbClr val="FFFF00"/>
              </a:highlight>
              <a:latin typeface="Arial 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E4B4F98-A64C-4DB4-8BF1-0A9864353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7543" y="395365"/>
            <a:ext cx="15716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0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15694</TotalTime>
  <Words>88</Words>
  <Application>Microsoft Office PowerPoint</Application>
  <PresentationFormat>Widescreen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Arial </vt:lpstr>
      <vt:lpstr>Arial Black</vt:lpstr>
      <vt:lpstr>Calibri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We offer free powerpoint poster templates to help you design your very own scientific poster presentation.</dc:description>
  <cp:lastModifiedBy>SANDRA APARECIDA RIBEIRO OSSADA</cp:lastModifiedBy>
  <cp:revision>476</cp:revision>
  <cp:lastPrinted>2015-12-07T21:35:51Z</cp:lastPrinted>
  <dcterms:created xsi:type="dcterms:W3CDTF">2013-02-18T18:40:33Z</dcterms:created>
  <dcterms:modified xsi:type="dcterms:W3CDTF">2022-05-24T21:44:53Z</dcterms:modified>
  <cp:category>science research poster</cp:category>
</cp:coreProperties>
</file>